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700" r:id="rId5"/>
    <p:sldId id="749" r:id="rId6"/>
    <p:sldId id="738" r:id="rId7"/>
    <p:sldId id="706" r:id="rId8"/>
    <p:sldId id="708" r:id="rId9"/>
    <p:sldId id="709" r:id="rId10"/>
    <p:sldId id="746" r:id="rId11"/>
    <p:sldId id="741" r:id="rId12"/>
    <p:sldId id="739" r:id="rId13"/>
    <p:sldId id="742" r:id="rId14"/>
    <p:sldId id="727" r:id="rId15"/>
    <p:sldId id="710" r:id="rId16"/>
    <p:sldId id="729" r:id="rId17"/>
    <p:sldId id="731" r:id="rId18"/>
    <p:sldId id="750" r:id="rId19"/>
    <p:sldId id="751" r:id="rId20"/>
    <p:sldId id="747" r:id="rId21"/>
    <p:sldId id="752" r:id="rId22"/>
    <p:sldId id="755" r:id="rId23"/>
    <p:sldId id="754" r:id="rId24"/>
    <p:sldId id="717" r:id="rId25"/>
    <p:sldId id="718" r:id="rId26"/>
    <p:sldId id="712" r:id="rId27"/>
    <p:sldId id="723" r:id="rId28"/>
    <p:sldId id="744" r:id="rId29"/>
    <p:sldId id="725" r:id="rId30"/>
    <p:sldId id="737" r:id="rId31"/>
    <p:sldId id="339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706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orient="horz" pos="300" userDrawn="1">
          <p15:clr>
            <a:srgbClr val="A4A3A4"/>
          </p15:clr>
        </p15:guide>
        <p15:guide id="6" orient="horz" pos="12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picl Martin Ing." initials="ŠMI" lastIdx="1" clrIdx="0">
    <p:extLst>
      <p:ext uri="{19B8F6BF-5375-455C-9EA6-DF929625EA0E}">
        <p15:presenceInfo xmlns:p15="http://schemas.microsoft.com/office/powerpoint/2012/main" userId="S::martin.spicl@rsd.cz::34361fd3-731a-47f5-b3bf-421b9b657c27" providerId="AD"/>
      </p:ext>
    </p:extLst>
  </p:cmAuthor>
  <p:cmAuthor id="2" name="Hrušková Martina Ing. MBA" initials="HMIM" lastIdx="30" clrIdx="1">
    <p:extLst>
      <p:ext uri="{19B8F6BF-5375-455C-9EA6-DF929625EA0E}">
        <p15:presenceInfo xmlns:p15="http://schemas.microsoft.com/office/powerpoint/2012/main" userId="S::Martina.Hruskova@rsd.cz::5f77b40a-155c-49a9-812c-22764c4870fe" providerId="AD"/>
      </p:ext>
    </p:extLst>
  </p:cmAuthor>
  <p:cmAuthor id="3" name="Jadlovský Milan Ing." initials="JMI" lastIdx="1" clrIdx="2">
    <p:extLst>
      <p:ext uri="{19B8F6BF-5375-455C-9EA6-DF929625EA0E}">
        <p15:presenceInfo xmlns:p15="http://schemas.microsoft.com/office/powerpoint/2012/main" userId="S::milan.jadlovsky@rsd.cz::56bc0609-c594-4086-9ad1-86814c6327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3D3"/>
    <a:srgbClr val="222222"/>
    <a:srgbClr val="1D96DC"/>
    <a:srgbClr val="7C7D7D"/>
    <a:srgbClr val="DFE7F5"/>
    <a:srgbClr val="515151"/>
    <a:srgbClr val="09417A"/>
    <a:srgbClr val="D1CECE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E90C2C-BE4F-4EAD-8078-5FF3A0AAAD02}" v="42" dt="2026-05-18T13:10:31.3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Tmavý sty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5" autoAdjust="0"/>
    <p:restoredTop sz="94844" autoAdjust="0"/>
  </p:normalViewPr>
  <p:slideViewPr>
    <p:cSldViewPr showGuides="1">
      <p:cViewPr varScale="1">
        <p:scale>
          <a:sx n="105" d="100"/>
          <a:sy n="105" d="100"/>
        </p:scale>
        <p:origin x="162" y="78"/>
      </p:cViewPr>
      <p:guideLst>
        <p:guide pos="3840"/>
        <p:guide pos="7061"/>
        <p:guide pos="438"/>
        <p:guide orient="horz" pos="300"/>
        <p:guide orient="horz" pos="120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ák Ondřej Ing." userId="507e3c30-8390-4147-8e3d-ed276172db7c" providerId="ADAL" clId="{0B8B849D-3BE0-42D7-ACA5-96CDCCBD4606}"/>
    <pc:docChg chg="undo redo custSel modSld">
      <pc:chgData name="Macák Ondřej Ing." userId="507e3c30-8390-4147-8e3d-ed276172db7c" providerId="ADAL" clId="{0B8B849D-3BE0-42D7-ACA5-96CDCCBD4606}" dt="2026-05-18T13:12:43.840" v="604" actId="2711"/>
      <pc:docMkLst>
        <pc:docMk/>
      </pc:docMkLst>
      <pc:sldChg chg="addSp delSp modSp mod">
        <pc:chgData name="Macák Ondřej Ing." userId="507e3c30-8390-4147-8e3d-ed276172db7c" providerId="ADAL" clId="{0B8B849D-3BE0-42D7-ACA5-96CDCCBD4606}" dt="2026-05-18T12:54:59.309" v="333" actId="1440"/>
        <pc:sldMkLst>
          <pc:docMk/>
          <pc:sldMk cId="883504193" sldId="706"/>
        </pc:sldMkLst>
        <pc:spChg chg="add del mod">
          <ac:chgData name="Macák Ondřej Ing." userId="507e3c30-8390-4147-8e3d-ed276172db7c" providerId="ADAL" clId="{0B8B849D-3BE0-42D7-ACA5-96CDCCBD4606}" dt="2026-05-18T12:53:32.225" v="321" actId="478"/>
          <ac:spMkLst>
            <pc:docMk/>
            <pc:sldMk cId="883504193" sldId="706"/>
            <ac:spMk id="5" creationId="{A90F7187-8C11-ACC6-30FD-7EF75EAF908C}"/>
          </ac:spMkLst>
        </pc:spChg>
        <pc:spChg chg="add del">
          <ac:chgData name="Macák Ondřej Ing." userId="507e3c30-8390-4147-8e3d-ed276172db7c" providerId="ADAL" clId="{0B8B849D-3BE0-42D7-ACA5-96CDCCBD4606}" dt="2026-05-18T12:53:39.636" v="324" actId="478"/>
          <ac:spMkLst>
            <pc:docMk/>
            <pc:sldMk cId="883504193" sldId="706"/>
            <ac:spMk id="8" creationId="{CE5581CE-A0E3-20CE-569B-6AE7463C9635}"/>
          </ac:spMkLst>
        </pc:spChg>
        <pc:spChg chg="mod">
          <ac:chgData name="Macák Ondřej Ing." userId="507e3c30-8390-4147-8e3d-ed276172db7c" providerId="ADAL" clId="{0B8B849D-3BE0-42D7-ACA5-96CDCCBD4606}" dt="2026-05-18T12:35:20.480" v="104" actId="20577"/>
          <ac:spMkLst>
            <pc:docMk/>
            <pc:sldMk cId="883504193" sldId="706"/>
            <ac:spMk id="16" creationId="{80233A68-A384-A271-55BB-4CD192999542}"/>
          </ac:spMkLst>
        </pc:spChg>
        <pc:picChg chg="add del">
          <ac:chgData name="Macák Ondřej Ing." userId="507e3c30-8390-4147-8e3d-ed276172db7c" providerId="ADAL" clId="{0B8B849D-3BE0-42D7-ACA5-96CDCCBD4606}" dt="2026-05-18T12:54:03.385" v="326" actId="478"/>
          <ac:picMkLst>
            <pc:docMk/>
            <pc:sldMk cId="883504193" sldId="706"/>
            <ac:picMk id="10" creationId="{65CEF29E-BF53-8C1D-E34D-4B0CF01CD284}"/>
          </ac:picMkLst>
        </pc:picChg>
        <pc:picChg chg="add mod modCrop">
          <ac:chgData name="Macák Ondřej Ing." userId="507e3c30-8390-4147-8e3d-ed276172db7c" providerId="ADAL" clId="{0B8B849D-3BE0-42D7-ACA5-96CDCCBD4606}" dt="2026-05-18T12:54:59.309" v="333" actId="1440"/>
          <ac:picMkLst>
            <pc:docMk/>
            <pc:sldMk cId="883504193" sldId="706"/>
            <ac:picMk id="12" creationId="{9B7EF232-CB41-4434-5A80-E27A72E2AB6F}"/>
          </ac:picMkLst>
        </pc:picChg>
      </pc:sldChg>
      <pc:sldChg chg="addSp modSp mod">
        <pc:chgData name="Macák Ondřej Ing." userId="507e3c30-8390-4147-8e3d-ed276172db7c" providerId="ADAL" clId="{0B8B849D-3BE0-42D7-ACA5-96CDCCBD4606}" dt="2026-05-18T13:00:13.872" v="345" actId="1076"/>
        <pc:sldMkLst>
          <pc:docMk/>
          <pc:sldMk cId="1624074075" sldId="708"/>
        </pc:sldMkLst>
        <pc:spChg chg="mod">
          <ac:chgData name="Macák Ondřej Ing." userId="507e3c30-8390-4147-8e3d-ed276172db7c" providerId="ADAL" clId="{0B8B849D-3BE0-42D7-ACA5-96CDCCBD4606}" dt="2026-05-18T12:57:17.205" v="339" actId="14100"/>
          <ac:spMkLst>
            <pc:docMk/>
            <pc:sldMk cId="1624074075" sldId="708"/>
            <ac:spMk id="16" creationId="{80233A68-A384-A271-55BB-4CD192999542}"/>
          </ac:spMkLst>
        </pc:spChg>
        <pc:picChg chg="add mod">
          <ac:chgData name="Macák Ondřej Ing." userId="507e3c30-8390-4147-8e3d-ed276172db7c" providerId="ADAL" clId="{0B8B849D-3BE0-42D7-ACA5-96CDCCBD4606}" dt="2026-05-18T13:00:13.872" v="345" actId="1076"/>
          <ac:picMkLst>
            <pc:docMk/>
            <pc:sldMk cId="1624074075" sldId="708"/>
            <ac:picMk id="5" creationId="{3C557A6B-C5FC-7054-A4BB-F031B5430A5B}"/>
          </ac:picMkLst>
        </pc:picChg>
      </pc:sldChg>
      <pc:sldChg chg="modSp">
        <pc:chgData name="Macák Ondřej Ing." userId="507e3c30-8390-4147-8e3d-ed276172db7c" providerId="ADAL" clId="{0B8B849D-3BE0-42D7-ACA5-96CDCCBD4606}" dt="2026-05-18T13:10:31.397" v="601" actId="1076"/>
        <pc:sldMkLst>
          <pc:docMk/>
          <pc:sldMk cId="3190931329" sldId="709"/>
        </pc:sldMkLst>
        <pc:spChg chg="mod">
          <ac:chgData name="Macák Ondřej Ing." userId="507e3c30-8390-4147-8e3d-ed276172db7c" providerId="ADAL" clId="{0B8B849D-3BE0-42D7-ACA5-96CDCCBD4606}" dt="2026-05-18T13:01:33.759" v="350" actId="2711"/>
          <ac:spMkLst>
            <pc:docMk/>
            <pc:sldMk cId="3190931329" sldId="709"/>
            <ac:spMk id="2" creationId="{8532A101-5CB3-73F0-3098-6853055E8F0A}"/>
          </ac:spMkLst>
        </pc:spChg>
        <pc:spChg chg="mod">
          <ac:chgData name="Macák Ondřej Ing." userId="507e3c30-8390-4147-8e3d-ed276172db7c" providerId="ADAL" clId="{0B8B849D-3BE0-42D7-ACA5-96CDCCBD4606}" dt="2026-05-18T13:09:58.043" v="597" actId="1076"/>
          <ac:spMkLst>
            <pc:docMk/>
            <pc:sldMk cId="3190931329" sldId="709"/>
            <ac:spMk id="3" creationId="{6F06C376-9D2D-5681-E5A1-EA099685D30E}"/>
          </ac:spMkLst>
        </pc:spChg>
        <pc:spChg chg="mod">
          <ac:chgData name="Macák Ondřej Ing." userId="507e3c30-8390-4147-8e3d-ed276172db7c" providerId="ADAL" clId="{0B8B849D-3BE0-42D7-ACA5-96CDCCBD4606}" dt="2026-05-18T13:01:33.759" v="350" actId="2711"/>
          <ac:spMkLst>
            <pc:docMk/>
            <pc:sldMk cId="3190931329" sldId="709"/>
            <ac:spMk id="4" creationId="{32E4F9A9-6205-4BA3-C9EF-0DF7D4A24AE1}"/>
          </ac:spMkLst>
        </pc:spChg>
        <pc:spChg chg="mod">
          <ac:chgData name="Macák Ondřej Ing." userId="507e3c30-8390-4147-8e3d-ed276172db7c" providerId="ADAL" clId="{0B8B849D-3BE0-42D7-ACA5-96CDCCBD4606}" dt="2026-05-18T13:01:33.759" v="350" actId="2711"/>
          <ac:spMkLst>
            <pc:docMk/>
            <pc:sldMk cId="3190931329" sldId="709"/>
            <ac:spMk id="7" creationId="{7F1ECC11-06FA-B8C6-4A47-B7D7342E7FA1}"/>
          </ac:spMkLst>
        </pc:spChg>
        <pc:spChg chg="mod">
          <ac:chgData name="Macák Ondřej Ing." userId="507e3c30-8390-4147-8e3d-ed276172db7c" providerId="ADAL" clId="{0B8B849D-3BE0-42D7-ACA5-96CDCCBD4606}" dt="2026-05-18T13:01:33.759" v="350" actId="2711"/>
          <ac:spMkLst>
            <pc:docMk/>
            <pc:sldMk cId="3190931329" sldId="709"/>
            <ac:spMk id="16" creationId="{80233A68-A384-A271-55BB-4CD192999542}"/>
          </ac:spMkLst>
        </pc:spChg>
        <pc:picChg chg="mod">
          <ac:chgData name="Macák Ondřej Ing." userId="507e3c30-8390-4147-8e3d-ed276172db7c" providerId="ADAL" clId="{0B8B849D-3BE0-42D7-ACA5-96CDCCBD4606}" dt="2026-05-18T13:10:31.397" v="601" actId="1076"/>
          <ac:picMkLst>
            <pc:docMk/>
            <pc:sldMk cId="3190931329" sldId="709"/>
            <ac:picMk id="2050" creationId="{0600C9B0-701F-CF43-8C64-FDAD98F0B5CB}"/>
          </ac:picMkLst>
        </pc:picChg>
      </pc:sldChg>
      <pc:sldChg chg="modSp">
        <pc:chgData name="Macák Ondřej Ing." userId="507e3c30-8390-4147-8e3d-ed276172db7c" providerId="ADAL" clId="{0B8B849D-3BE0-42D7-ACA5-96CDCCBD4606}" dt="2026-05-18T13:02:47.932" v="383" actId="2711"/>
        <pc:sldMkLst>
          <pc:docMk/>
          <pc:sldMk cId="2678838972" sldId="710"/>
        </pc:sldMkLst>
        <pc:spChg chg="mod">
          <ac:chgData name="Macák Ondřej Ing." userId="507e3c30-8390-4147-8e3d-ed276172db7c" providerId="ADAL" clId="{0B8B849D-3BE0-42D7-ACA5-96CDCCBD4606}" dt="2026-05-18T13:02:47.932" v="383" actId="2711"/>
          <ac:spMkLst>
            <pc:docMk/>
            <pc:sldMk cId="2678838972" sldId="710"/>
            <ac:spMk id="2" creationId="{8532A101-5CB3-73F0-3098-6853055E8F0A}"/>
          </ac:spMkLst>
        </pc:spChg>
        <pc:spChg chg="mod">
          <ac:chgData name="Macák Ondřej Ing." userId="507e3c30-8390-4147-8e3d-ed276172db7c" providerId="ADAL" clId="{0B8B849D-3BE0-42D7-ACA5-96CDCCBD4606}" dt="2026-05-18T13:02:47.932" v="383" actId="2711"/>
          <ac:spMkLst>
            <pc:docMk/>
            <pc:sldMk cId="2678838972" sldId="710"/>
            <ac:spMk id="4" creationId="{32E4F9A9-6205-4BA3-C9EF-0DF7D4A24AE1}"/>
          </ac:spMkLst>
        </pc:spChg>
        <pc:spChg chg="mod">
          <ac:chgData name="Macák Ondřej Ing." userId="507e3c30-8390-4147-8e3d-ed276172db7c" providerId="ADAL" clId="{0B8B849D-3BE0-42D7-ACA5-96CDCCBD4606}" dt="2026-05-18T13:02:47.932" v="383" actId="2711"/>
          <ac:spMkLst>
            <pc:docMk/>
            <pc:sldMk cId="2678838972" sldId="710"/>
            <ac:spMk id="7" creationId="{7F1ECC11-06FA-B8C6-4A47-B7D7342E7FA1}"/>
          </ac:spMkLst>
        </pc:spChg>
        <pc:spChg chg="mod">
          <ac:chgData name="Macák Ondřej Ing." userId="507e3c30-8390-4147-8e3d-ed276172db7c" providerId="ADAL" clId="{0B8B849D-3BE0-42D7-ACA5-96CDCCBD4606}" dt="2026-05-18T13:02:47.932" v="383" actId="2711"/>
          <ac:spMkLst>
            <pc:docMk/>
            <pc:sldMk cId="2678838972" sldId="710"/>
            <ac:spMk id="8" creationId="{36F373E7-54FD-242E-78D8-6B769F527F75}"/>
          </ac:spMkLst>
        </pc:spChg>
        <pc:spChg chg="mod">
          <ac:chgData name="Macák Ondřej Ing." userId="507e3c30-8390-4147-8e3d-ed276172db7c" providerId="ADAL" clId="{0B8B849D-3BE0-42D7-ACA5-96CDCCBD4606}" dt="2026-05-18T13:02:47.932" v="383" actId="2711"/>
          <ac:spMkLst>
            <pc:docMk/>
            <pc:sldMk cId="2678838972" sldId="710"/>
            <ac:spMk id="16" creationId="{80233A68-A384-A271-55BB-4CD192999542}"/>
          </ac:spMkLst>
        </pc:spChg>
      </pc:sldChg>
      <pc:sldChg chg="modSp">
        <pc:chgData name="Macák Ondřej Ing." userId="507e3c30-8390-4147-8e3d-ed276172db7c" providerId="ADAL" clId="{0B8B849D-3BE0-42D7-ACA5-96CDCCBD4606}" dt="2026-05-18T13:03:31.799" v="390" actId="2711"/>
        <pc:sldMkLst>
          <pc:docMk/>
          <pc:sldMk cId="3269832468" sldId="717"/>
        </pc:sldMkLst>
        <pc:spChg chg="mod">
          <ac:chgData name="Macák Ondřej Ing." userId="507e3c30-8390-4147-8e3d-ed276172db7c" providerId="ADAL" clId="{0B8B849D-3BE0-42D7-ACA5-96CDCCBD4606}" dt="2026-05-18T13:03:31.799" v="390" actId="2711"/>
          <ac:spMkLst>
            <pc:docMk/>
            <pc:sldMk cId="3269832468" sldId="717"/>
            <ac:spMk id="2" creationId="{8532A101-5CB3-73F0-3098-6853055E8F0A}"/>
          </ac:spMkLst>
        </pc:spChg>
        <pc:spChg chg="mod">
          <ac:chgData name="Macák Ondřej Ing." userId="507e3c30-8390-4147-8e3d-ed276172db7c" providerId="ADAL" clId="{0B8B849D-3BE0-42D7-ACA5-96CDCCBD4606}" dt="2026-05-18T13:03:31.799" v="390" actId="2711"/>
          <ac:spMkLst>
            <pc:docMk/>
            <pc:sldMk cId="3269832468" sldId="717"/>
            <ac:spMk id="4" creationId="{32E4F9A9-6205-4BA3-C9EF-0DF7D4A24AE1}"/>
          </ac:spMkLst>
        </pc:spChg>
        <pc:spChg chg="mod">
          <ac:chgData name="Macák Ondřej Ing." userId="507e3c30-8390-4147-8e3d-ed276172db7c" providerId="ADAL" clId="{0B8B849D-3BE0-42D7-ACA5-96CDCCBD4606}" dt="2026-05-18T13:03:31.799" v="390" actId="2711"/>
          <ac:spMkLst>
            <pc:docMk/>
            <pc:sldMk cId="3269832468" sldId="717"/>
            <ac:spMk id="7" creationId="{7F1ECC11-06FA-B8C6-4A47-B7D7342E7FA1}"/>
          </ac:spMkLst>
        </pc:spChg>
        <pc:spChg chg="mod">
          <ac:chgData name="Macák Ondřej Ing." userId="507e3c30-8390-4147-8e3d-ed276172db7c" providerId="ADAL" clId="{0B8B849D-3BE0-42D7-ACA5-96CDCCBD4606}" dt="2026-05-18T13:03:31.799" v="390" actId="2711"/>
          <ac:spMkLst>
            <pc:docMk/>
            <pc:sldMk cId="3269832468" sldId="717"/>
            <ac:spMk id="16" creationId="{80233A68-A384-A271-55BB-4CD192999542}"/>
          </ac:spMkLst>
        </pc:spChg>
      </pc:sldChg>
      <pc:sldChg chg="modSp mod">
        <pc:chgData name="Macák Ondřej Ing." userId="507e3c30-8390-4147-8e3d-ed276172db7c" providerId="ADAL" clId="{0B8B849D-3BE0-42D7-ACA5-96CDCCBD4606}" dt="2026-05-18T13:07:57.563" v="596" actId="20577"/>
        <pc:sldMkLst>
          <pc:docMk/>
          <pc:sldMk cId="2615489155" sldId="723"/>
        </pc:sldMkLst>
        <pc:spChg chg="mod">
          <ac:chgData name="Macák Ondřej Ing." userId="507e3c30-8390-4147-8e3d-ed276172db7c" providerId="ADAL" clId="{0B8B849D-3BE0-42D7-ACA5-96CDCCBD4606}" dt="2026-05-18T12:38:37.570" v="137" actId="20577"/>
          <ac:spMkLst>
            <pc:docMk/>
            <pc:sldMk cId="2615489155" sldId="723"/>
            <ac:spMk id="2" creationId="{8532A101-5CB3-73F0-3098-6853055E8F0A}"/>
          </ac:spMkLst>
        </pc:spChg>
        <pc:spChg chg="mod">
          <ac:chgData name="Macák Ondřej Ing." userId="507e3c30-8390-4147-8e3d-ed276172db7c" providerId="ADAL" clId="{0B8B849D-3BE0-42D7-ACA5-96CDCCBD4606}" dt="2026-05-18T13:07:57.563" v="596" actId="20577"/>
          <ac:spMkLst>
            <pc:docMk/>
            <pc:sldMk cId="2615489155" sldId="723"/>
            <ac:spMk id="16" creationId="{80233A68-A384-A271-55BB-4CD192999542}"/>
          </ac:spMkLst>
        </pc:spChg>
      </pc:sldChg>
      <pc:sldChg chg="modSp mod">
        <pc:chgData name="Macák Ondřej Ing." userId="507e3c30-8390-4147-8e3d-ed276172db7c" providerId="ADAL" clId="{0B8B849D-3BE0-42D7-ACA5-96CDCCBD4606}" dt="2026-05-18T13:11:36.840" v="603" actId="2711"/>
        <pc:sldMkLst>
          <pc:docMk/>
          <pc:sldMk cId="278609409" sldId="727"/>
        </pc:sldMkLst>
        <pc:spChg chg="mod">
          <ac:chgData name="Macák Ondřej Ing." userId="507e3c30-8390-4147-8e3d-ed276172db7c" providerId="ADAL" clId="{0B8B849D-3BE0-42D7-ACA5-96CDCCBD4606}" dt="2026-05-18T13:02:10.501" v="354" actId="2711"/>
          <ac:spMkLst>
            <pc:docMk/>
            <pc:sldMk cId="278609409" sldId="727"/>
            <ac:spMk id="2" creationId="{8532A101-5CB3-73F0-3098-6853055E8F0A}"/>
          </ac:spMkLst>
        </pc:spChg>
        <pc:spChg chg="mod">
          <ac:chgData name="Macák Ondřej Ing." userId="507e3c30-8390-4147-8e3d-ed276172db7c" providerId="ADAL" clId="{0B8B849D-3BE0-42D7-ACA5-96CDCCBD4606}" dt="2026-05-18T13:02:10.501" v="354" actId="2711"/>
          <ac:spMkLst>
            <pc:docMk/>
            <pc:sldMk cId="278609409" sldId="727"/>
            <ac:spMk id="4" creationId="{32E4F9A9-6205-4BA3-C9EF-0DF7D4A24AE1}"/>
          </ac:spMkLst>
        </pc:spChg>
        <pc:spChg chg="mod">
          <ac:chgData name="Macák Ondřej Ing." userId="507e3c30-8390-4147-8e3d-ed276172db7c" providerId="ADAL" clId="{0B8B849D-3BE0-42D7-ACA5-96CDCCBD4606}" dt="2026-05-18T13:02:10.501" v="354" actId="2711"/>
          <ac:spMkLst>
            <pc:docMk/>
            <pc:sldMk cId="278609409" sldId="727"/>
            <ac:spMk id="7" creationId="{7F1ECC11-06FA-B8C6-4A47-B7D7342E7FA1}"/>
          </ac:spMkLst>
        </pc:spChg>
        <pc:spChg chg="mod">
          <ac:chgData name="Macák Ondřej Ing." userId="507e3c30-8390-4147-8e3d-ed276172db7c" providerId="ADAL" clId="{0B8B849D-3BE0-42D7-ACA5-96CDCCBD4606}" dt="2026-05-18T13:11:36.840" v="603" actId="2711"/>
          <ac:spMkLst>
            <pc:docMk/>
            <pc:sldMk cId="278609409" sldId="727"/>
            <ac:spMk id="16" creationId="{80233A68-A384-A271-55BB-4CD192999542}"/>
          </ac:spMkLst>
        </pc:spChg>
      </pc:sldChg>
      <pc:sldChg chg="modSp mod">
        <pc:chgData name="Macák Ondřej Ing." userId="507e3c30-8390-4147-8e3d-ed276172db7c" providerId="ADAL" clId="{0B8B849D-3BE0-42D7-ACA5-96CDCCBD4606}" dt="2026-05-18T13:12:43.840" v="604" actId="2711"/>
        <pc:sldMkLst>
          <pc:docMk/>
          <pc:sldMk cId="2423390103" sldId="729"/>
        </pc:sldMkLst>
        <pc:spChg chg="mod">
          <ac:chgData name="Macák Ondřej Ing." userId="507e3c30-8390-4147-8e3d-ed276172db7c" providerId="ADAL" clId="{0B8B849D-3BE0-42D7-ACA5-96CDCCBD4606}" dt="2026-05-18T13:12:43.840" v="604" actId="2711"/>
          <ac:spMkLst>
            <pc:docMk/>
            <pc:sldMk cId="2423390103" sldId="729"/>
            <ac:spMk id="2" creationId="{8532A101-5CB3-73F0-3098-6853055E8F0A}"/>
          </ac:spMkLst>
        </pc:spChg>
        <pc:spChg chg="mod">
          <ac:chgData name="Macák Ondřej Ing." userId="507e3c30-8390-4147-8e3d-ed276172db7c" providerId="ADAL" clId="{0B8B849D-3BE0-42D7-ACA5-96CDCCBD4606}" dt="2026-05-18T13:12:43.840" v="604" actId="2711"/>
          <ac:spMkLst>
            <pc:docMk/>
            <pc:sldMk cId="2423390103" sldId="729"/>
            <ac:spMk id="3" creationId="{CD3BB29A-E564-2134-6583-EE0FF7EE775C}"/>
          </ac:spMkLst>
        </pc:spChg>
        <pc:spChg chg="mod">
          <ac:chgData name="Macák Ondřej Ing." userId="507e3c30-8390-4147-8e3d-ed276172db7c" providerId="ADAL" clId="{0B8B849D-3BE0-42D7-ACA5-96CDCCBD4606}" dt="2026-05-18T13:12:43.840" v="604" actId="2711"/>
          <ac:spMkLst>
            <pc:docMk/>
            <pc:sldMk cId="2423390103" sldId="729"/>
            <ac:spMk id="4" creationId="{32E4F9A9-6205-4BA3-C9EF-0DF7D4A24AE1}"/>
          </ac:spMkLst>
        </pc:spChg>
        <pc:spChg chg="mod">
          <ac:chgData name="Macák Ondřej Ing." userId="507e3c30-8390-4147-8e3d-ed276172db7c" providerId="ADAL" clId="{0B8B849D-3BE0-42D7-ACA5-96CDCCBD4606}" dt="2026-05-18T13:12:43.840" v="604" actId="2711"/>
          <ac:spMkLst>
            <pc:docMk/>
            <pc:sldMk cId="2423390103" sldId="729"/>
            <ac:spMk id="6" creationId="{9CF9DD31-C700-228C-578C-5ED38160761D}"/>
          </ac:spMkLst>
        </pc:spChg>
        <pc:spChg chg="mod">
          <ac:chgData name="Macák Ondřej Ing." userId="507e3c30-8390-4147-8e3d-ed276172db7c" providerId="ADAL" clId="{0B8B849D-3BE0-42D7-ACA5-96CDCCBD4606}" dt="2026-05-18T13:12:43.840" v="604" actId="2711"/>
          <ac:spMkLst>
            <pc:docMk/>
            <pc:sldMk cId="2423390103" sldId="729"/>
            <ac:spMk id="7" creationId="{7F1ECC11-06FA-B8C6-4A47-B7D7342E7FA1}"/>
          </ac:spMkLst>
        </pc:spChg>
        <pc:spChg chg="mod">
          <ac:chgData name="Macák Ondřej Ing." userId="507e3c30-8390-4147-8e3d-ed276172db7c" providerId="ADAL" clId="{0B8B849D-3BE0-42D7-ACA5-96CDCCBD4606}" dt="2026-05-18T13:12:43.840" v="604" actId="2711"/>
          <ac:spMkLst>
            <pc:docMk/>
            <pc:sldMk cId="2423390103" sldId="729"/>
            <ac:spMk id="8" creationId="{D4F74A56-A1C2-C241-555C-FAF0294DA903}"/>
          </ac:spMkLst>
        </pc:spChg>
        <pc:spChg chg="mod">
          <ac:chgData name="Macák Ondřej Ing." userId="507e3c30-8390-4147-8e3d-ed276172db7c" providerId="ADAL" clId="{0B8B849D-3BE0-42D7-ACA5-96CDCCBD4606}" dt="2026-05-18T13:12:43.840" v="604" actId="2711"/>
          <ac:spMkLst>
            <pc:docMk/>
            <pc:sldMk cId="2423390103" sldId="729"/>
            <ac:spMk id="9" creationId="{B25C95C6-CA58-E235-EA2C-3E7E81D7B591}"/>
          </ac:spMkLst>
        </pc:spChg>
        <pc:spChg chg="mod">
          <ac:chgData name="Macák Ondřej Ing." userId="507e3c30-8390-4147-8e3d-ed276172db7c" providerId="ADAL" clId="{0B8B849D-3BE0-42D7-ACA5-96CDCCBD4606}" dt="2026-05-18T13:12:43.840" v="604" actId="2711"/>
          <ac:spMkLst>
            <pc:docMk/>
            <pc:sldMk cId="2423390103" sldId="729"/>
            <ac:spMk id="10" creationId="{2C4662EF-42F3-7B70-697F-D5DB9D488704}"/>
          </ac:spMkLst>
        </pc:spChg>
        <pc:spChg chg="mod">
          <ac:chgData name="Macák Ondřej Ing." userId="507e3c30-8390-4147-8e3d-ed276172db7c" providerId="ADAL" clId="{0B8B849D-3BE0-42D7-ACA5-96CDCCBD4606}" dt="2026-05-18T13:12:43.840" v="604" actId="2711"/>
          <ac:spMkLst>
            <pc:docMk/>
            <pc:sldMk cId="2423390103" sldId="729"/>
            <ac:spMk id="11" creationId="{B9685531-32D7-E330-72B6-C20F5B771146}"/>
          </ac:spMkLst>
        </pc:spChg>
        <pc:spChg chg="mod">
          <ac:chgData name="Macák Ondřej Ing." userId="507e3c30-8390-4147-8e3d-ed276172db7c" providerId="ADAL" clId="{0B8B849D-3BE0-42D7-ACA5-96CDCCBD4606}" dt="2026-05-18T13:12:43.840" v="604" actId="2711"/>
          <ac:spMkLst>
            <pc:docMk/>
            <pc:sldMk cId="2423390103" sldId="729"/>
            <ac:spMk id="12" creationId="{35233227-1572-F13D-6417-92A74949BCDD}"/>
          </ac:spMkLst>
        </pc:spChg>
      </pc:sldChg>
      <pc:sldChg chg="modSp">
        <pc:chgData name="Macák Ondřej Ing." userId="507e3c30-8390-4147-8e3d-ed276172db7c" providerId="ADAL" clId="{0B8B849D-3BE0-42D7-ACA5-96CDCCBD4606}" dt="2026-05-18T13:03:14.328" v="387" actId="2711"/>
        <pc:sldMkLst>
          <pc:docMk/>
          <pc:sldMk cId="3392564744" sldId="731"/>
        </pc:sldMkLst>
        <pc:spChg chg="mod">
          <ac:chgData name="Macák Ondřej Ing." userId="507e3c30-8390-4147-8e3d-ed276172db7c" providerId="ADAL" clId="{0B8B849D-3BE0-42D7-ACA5-96CDCCBD4606}" dt="2026-05-18T13:03:14.328" v="387" actId="2711"/>
          <ac:spMkLst>
            <pc:docMk/>
            <pc:sldMk cId="3392564744" sldId="731"/>
            <ac:spMk id="2" creationId="{8532A101-5CB3-73F0-3098-6853055E8F0A}"/>
          </ac:spMkLst>
        </pc:spChg>
        <pc:spChg chg="mod">
          <ac:chgData name="Macák Ondřej Ing." userId="507e3c30-8390-4147-8e3d-ed276172db7c" providerId="ADAL" clId="{0B8B849D-3BE0-42D7-ACA5-96CDCCBD4606}" dt="2026-05-18T13:03:14.328" v="387" actId="2711"/>
          <ac:spMkLst>
            <pc:docMk/>
            <pc:sldMk cId="3392564744" sldId="731"/>
            <ac:spMk id="4" creationId="{32E4F9A9-6205-4BA3-C9EF-0DF7D4A24AE1}"/>
          </ac:spMkLst>
        </pc:spChg>
        <pc:spChg chg="mod">
          <ac:chgData name="Macák Ondřej Ing." userId="507e3c30-8390-4147-8e3d-ed276172db7c" providerId="ADAL" clId="{0B8B849D-3BE0-42D7-ACA5-96CDCCBD4606}" dt="2026-05-18T13:03:14.328" v="387" actId="2711"/>
          <ac:spMkLst>
            <pc:docMk/>
            <pc:sldMk cId="3392564744" sldId="731"/>
            <ac:spMk id="7" creationId="{7F1ECC11-06FA-B8C6-4A47-B7D7342E7FA1}"/>
          </ac:spMkLst>
        </pc:spChg>
        <pc:spChg chg="mod">
          <ac:chgData name="Macák Ondřej Ing." userId="507e3c30-8390-4147-8e3d-ed276172db7c" providerId="ADAL" clId="{0B8B849D-3BE0-42D7-ACA5-96CDCCBD4606}" dt="2026-05-18T13:03:14.328" v="387" actId="2711"/>
          <ac:spMkLst>
            <pc:docMk/>
            <pc:sldMk cId="3392564744" sldId="731"/>
            <ac:spMk id="10" creationId="{72EFBB65-F2CC-6389-F849-466D1D7D7B69}"/>
          </ac:spMkLst>
        </pc:spChg>
        <pc:picChg chg="mod">
          <ac:chgData name="Macák Ondřej Ing." userId="507e3c30-8390-4147-8e3d-ed276172db7c" providerId="ADAL" clId="{0B8B849D-3BE0-42D7-ACA5-96CDCCBD4606}" dt="2026-05-18T13:03:14.328" v="387" actId="2711"/>
          <ac:picMkLst>
            <pc:docMk/>
            <pc:sldMk cId="3392564744" sldId="731"/>
            <ac:picMk id="5" creationId="{8F8E440D-3358-A3AF-4AA7-E6958ABD207D}"/>
          </ac:picMkLst>
        </pc:picChg>
      </pc:sldChg>
      <pc:sldChg chg="modSp mod">
        <pc:chgData name="Macák Ondřej Ing." userId="507e3c30-8390-4147-8e3d-ed276172db7c" providerId="ADAL" clId="{0B8B849D-3BE0-42D7-ACA5-96CDCCBD4606}" dt="2026-05-18T13:01:14.256" v="348" actId="2711"/>
        <pc:sldMkLst>
          <pc:docMk/>
          <pc:sldMk cId="2199067078" sldId="738"/>
        </pc:sldMkLst>
        <pc:spChg chg="mod">
          <ac:chgData name="Macák Ondřej Ing." userId="507e3c30-8390-4147-8e3d-ed276172db7c" providerId="ADAL" clId="{0B8B849D-3BE0-42D7-ACA5-96CDCCBD4606}" dt="2026-05-18T13:01:14.256" v="348" actId="2711"/>
          <ac:spMkLst>
            <pc:docMk/>
            <pc:sldMk cId="2199067078" sldId="738"/>
            <ac:spMk id="4" creationId="{32E4F9A9-6205-4BA3-C9EF-0DF7D4A24AE1}"/>
          </ac:spMkLst>
        </pc:spChg>
        <pc:spChg chg="mod">
          <ac:chgData name="Macák Ondřej Ing." userId="507e3c30-8390-4147-8e3d-ed276172db7c" providerId="ADAL" clId="{0B8B849D-3BE0-42D7-ACA5-96CDCCBD4606}" dt="2026-05-18T13:01:14.256" v="348" actId="2711"/>
          <ac:spMkLst>
            <pc:docMk/>
            <pc:sldMk cId="2199067078" sldId="738"/>
            <ac:spMk id="5" creationId="{BE237AF3-265D-DEF4-5D65-40A8DE7BBEF3}"/>
          </ac:spMkLst>
        </pc:spChg>
        <pc:spChg chg="mod">
          <ac:chgData name="Macák Ondřej Ing." userId="507e3c30-8390-4147-8e3d-ed276172db7c" providerId="ADAL" clId="{0B8B849D-3BE0-42D7-ACA5-96CDCCBD4606}" dt="2026-05-18T13:01:14.256" v="348" actId="2711"/>
          <ac:spMkLst>
            <pc:docMk/>
            <pc:sldMk cId="2199067078" sldId="738"/>
            <ac:spMk id="7" creationId="{7F1ECC11-06FA-B8C6-4A47-B7D7342E7FA1}"/>
          </ac:spMkLst>
        </pc:spChg>
        <pc:spChg chg="mod">
          <ac:chgData name="Macák Ondřej Ing." userId="507e3c30-8390-4147-8e3d-ed276172db7c" providerId="ADAL" clId="{0B8B849D-3BE0-42D7-ACA5-96CDCCBD4606}" dt="2026-05-18T13:01:14.256" v="348" actId="2711"/>
          <ac:spMkLst>
            <pc:docMk/>
            <pc:sldMk cId="2199067078" sldId="738"/>
            <ac:spMk id="16" creationId="{80233A68-A384-A271-55BB-4CD192999542}"/>
          </ac:spMkLst>
        </pc:spChg>
      </pc:sldChg>
      <pc:sldChg chg="modSp mod">
        <pc:chgData name="Macák Ondřej Ing." userId="507e3c30-8390-4147-8e3d-ed276172db7c" providerId="ADAL" clId="{0B8B849D-3BE0-42D7-ACA5-96CDCCBD4606}" dt="2026-05-18T13:10:38.877" v="602" actId="1076"/>
        <pc:sldMkLst>
          <pc:docMk/>
          <pc:sldMk cId="1167778559" sldId="741"/>
        </pc:sldMkLst>
        <pc:spChg chg="mod">
          <ac:chgData name="Macák Ondřej Ing." userId="507e3c30-8390-4147-8e3d-ed276172db7c" providerId="ADAL" clId="{0B8B849D-3BE0-42D7-ACA5-96CDCCBD4606}" dt="2026-05-18T13:01:45.559" v="352" actId="2711"/>
          <ac:spMkLst>
            <pc:docMk/>
            <pc:sldMk cId="1167778559" sldId="741"/>
            <ac:spMk id="2" creationId="{8532A101-5CB3-73F0-3098-6853055E8F0A}"/>
          </ac:spMkLst>
        </pc:spChg>
        <pc:spChg chg="mod">
          <ac:chgData name="Macák Ondřej Ing." userId="507e3c30-8390-4147-8e3d-ed276172db7c" providerId="ADAL" clId="{0B8B849D-3BE0-42D7-ACA5-96CDCCBD4606}" dt="2026-05-18T13:01:45.559" v="352" actId="2711"/>
          <ac:spMkLst>
            <pc:docMk/>
            <pc:sldMk cId="1167778559" sldId="741"/>
            <ac:spMk id="4" creationId="{32E4F9A9-6205-4BA3-C9EF-0DF7D4A24AE1}"/>
          </ac:spMkLst>
        </pc:spChg>
        <pc:spChg chg="mod">
          <ac:chgData name="Macák Ondřej Ing." userId="507e3c30-8390-4147-8e3d-ed276172db7c" providerId="ADAL" clId="{0B8B849D-3BE0-42D7-ACA5-96CDCCBD4606}" dt="2026-05-18T13:01:45.559" v="352" actId="2711"/>
          <ac:spMkLst>
            <pc:docMk/>
            <pc:sldMk cId="1167778559" sldId="741"/>
            <ac:spMk id="7" creationId="{7F1ECC11-06FA-B8C6-4A47-B7D7342E7FA1}"/>
          </ac:spMkLst>
        </pc:spChg>
        <pc:spChg chg="mod">
          <ac:chgData name="Macák Ondřej Ing." userId="507e3c30-8390-4147-8e3d-ed276172db7c" providerId="ADAL" clId="{0B8B849D-3BE0-42D7-ACA5-96CDCCBD4606}" dt="2026-05-18T13:01:45.559" v="352" actId="2711"/>
          <ac:spMkLst>
            <pc:docMk/>
            <pc:sldMk cId="1167778559" sldId="741"/>
            <ac:spMk id="16" creationId="{80233A68-A384-A271-55BB-4CD192999542}"/>
          </ac:spMkLst>
        </pc:spChg>
        <pc:picChg chg="mod">
          <ac:chgData name="Macák Ondřej Ing." userId="507e3c30-8390-4147-8e3d-ed276172db7c" providerId="ADAL" clId="{0B8B849D-3BE0-42D7-ACA5-96CDCCBD4606}" dt="2026-05-18T13:10:38.877" v="602" actId="1076"/>
          <ac:picMkLst>
            <pc:docMk/>
            <pc:sldMk cId="1167778559" sldId="741"/>
            <ac:picMk id="5" creationId="{E6699CDA-90B4-34AB-5398-B7012BFBD6BC}"/>
          </ac:picMkLst>
        </pc:picChg>
      </pc:sldChg>
      <pc:sldChg chg="modSp">
        <pc:chgData name="Macák Ondřej Ing." userId="507e3c30-8390-4147-8e3d-ed276172db7c" providerId="ADAL" clId="{0B8B849D-3BE0-42D7-ACA5-96CDCCBD4606}" dt="2026-05-18T13:02:04.728" v="353" actId="2711"/>
        <pc:sldMkLst>
          <pc:docMk/>
          <pc:sldMk cId="871317502" sldId="742"/>
        </pc:sldMkLst>
        <pc:spChg chg="mod">
          <ac:chgData name="Macák Ondřej Ing." userId="507e3c30-8390-4147-8e3d-ed276172db7c" providerId="ADAL" clId="{0B8B849D-3BE0-42D7-ACA5-96CDCCBD4606}" dt="2026-05-18T13:02:04.728" v="353" actId="2711"/>
          <ac:spMkLst>
            <pc:docMk/>
            <pc:sldMk cId="871317502" sldId="742"/>
            <ac:spMk id="9" creationId="{B94CCBBE-20F0-8837-3A84-52A0F180F667}"/>
          </ac:spMkLst>
        </pc:spChg>
        <pc:spChg chg="mod">
          <ac:chgData name="Macák Ondřej Ing." userId="507e3c30-8390-4147-8e3d-ed276172db7c" providerId="ADAL" clId="{0B8B849D-3BE0-42D7-ACA5-96CDCCBD4606}" dt="2026-05-18T13:02:04.728" v="353" actId="2711"/>
          <ac:spMkLst>
            <pc:docMk/>
            <pc:sldMk cId="871317502" sldId="742"/>
            <ac:spMk id="12" creationId="{A3AF23BA-06EE-0C6B-EAF7-7520DA108C90}"/>
          </ac:spMkLst>
        </pc:spChg>
        <pc:grpChg chg="mod">
          <ac:chgData name="Macák Ondřej Ing." userId="507e3c30-8390-4147-8e3d-ed276172db7c" providerId="ADAL" clId="{0B8B849D-3BE0-42D7-ACA5-96CDCCBD4606}" dt="2026-05-18T13:02:04.728" v="353" actId="2711"/>
          <ac:grpSpMkLst>
            <pc:docMk/>
            <pc:sldMk cId="871317502" sldId="742"/>
            <ac:grpSpMk id="19" creationId="{55ABBBD7-72EE-23B1-572A-43EF6FAEF1C3}"/>
          </ac:grpSpMkLst>
        </pc:grpChg>
        <pc:picChg chg="mod">
          <ac:chgData name="Macák Ondřej Ing." userId="507e3c30-8390-4147-8e3d-ed276172db7c" providerId="ADAL" clId="{0B8B849D-3BE0-42D7-ACA5-96CDCCBD4606}" dt="2026-05-18T13:02:04.728" v="353" actId="2711"/>
          <ac:picMkLst>
            <pc:docMk/>
            <pc:sldMk cId="871317502" sldId="742"/>
            <ac:picMk id="5" creationId="{47241031-0A86-A145-1219-D9BD74CAC08C}"/>
          </ac:picMkLst>
        </pc:picChg>
      </pc:sldChg>
      <pc:sldChg chg="modSp">
        <pc:chgData name="Macák Ondřej Ing." userId="507e3c30-8390-4147-8e3d-ed276172db7c" providerId="ADAL" clId="{0B8B849D-3BE0-42D7-ACA5-96CDCCBD4606}" dt="2026-05-18T13:01:40.160" v="351" actId="2711"/>
        <pc:sldMkLst>
          <pc:docMk/>
          <pc:sldMk cId="3215301091" sldId="746"/>
        </pc:sldMkLst>
        <pc:spChg chg="mod">
          <ac:chgData name="Macák Ondřej Ing." userId="507e3c30-8390-4147-8e3d-ed276172db7c" providerId="ADAL" clId="{0B8B849D-3BE0-42D7-ACA5-96CDCCBD4606}" dt="2026-05-18T13:01:40.160" v="351" actId="2711"/>
          <ac:spMkLst>
            <pc:docMk/>
            <pc:sldMk cId="3215301091" sldId="746"/>
            <ac:spMk id="2" creationId="{8532A101-5CB3-73F0-3098-6853055E8F0A}"/>
          </ac:spMkLst>
        </pc:spChg>
        <pc:spChg chg="mod">
          <ac:chgData name="Macák Ondřej Ing." userId="507e3c30-8390-4147-8e3d-ed276172db7c" providerId="ADAL" clId="{0B8B849D-3BE0-42D7-ACA5-96CDCCBD4606}" dt="2026-05-18T13:01:40.160" v="351" actId="2711"/>
          <ac:spMkLst>
            <pc:docMk/>
            <pc:sldMk cId="3215301091" sldId="746"/>
            <ac:spMk id="4" creationId="{32E4F9A9-6205-4BA3-C9EF-0DF7D4A24AE1}"/>
          </ac:spMkLst>
        </pc:spChg>
        <pc:spChg chg="mod">
          <ac:chgData name="Macák Ondřej Ing." userId="507e3c30-8390-4147-8e3d-ed276172db7c" providerId="ADAL" clId="{0B8B849D-3BE0-42D7-ACA5-96CDCCBD4606}" dt="2026-05-18T13:01:40.160" v="351" actId="2711"/>
          <ac:spMkLst>
            <pc:docMk/>
            <pc:sldMk cId="3215301091" sldId="746"/>
            <ac:spMk id="7" creationId="{7F1ECC11-06FA-B8C6-4A47-B7D7342E7FA1}"/>
          </ac:spMkLst>
        </pc:spChg>
        <pc:spChg chg="mod">
          <ac:chgData name="Macák Ondřej Ing." userId="507e3c30-8390-4147-8e3d-ed276172db7c" providerId="ADAL" clId="{0B8B849D-3BE0-42D7-ACA5-96CDCCBD4606}" dt="2026-05-18T13:01:40.160" v="351" actId="2711"/>
          <ac:spMkLst>
            <pc:docMk/>
            <pc:sldMk cId="3215301091" sldId="746"/>
            <ac:spMk id="16" creationId="{80233A68-A384-A271-55BB-4CD192999542}"/>
          </ac:spMkLst>
        </pc:spChg>
        <pc:spChg chg="mod">
          <ac:chgData name="Macák Ondřej Ing." userId="507e3c30-8390-4147-8e3d-ed276172db7c" providerId="ADAL" clId="{0B8B849D-3BE0-42D7-ACA5-96CDCCBD4606}" dt="2026-05-18T13:01:40.160" v="351" actId="2711"/>
          <ac:spMkLst>
            <pc:docMk/>
            <pc:sldMk cId="3215301091" sldId="746"/>
            <ac:spMk id="22" creationId="{FBFDE52B-9D3B-3B7D-8E3A-36846079A8DA}"/>
          </ac:spMkLst>
        </pc:spChg>
        <pc:spChg chg="mod">
          <ac:chgData name="Macák Ondřej Ing." userId="507e3c30-8390-4147-8e3d-ed276172db7c" providerId="ADAL" clId="{0B8B849D-3BE0-42D7-ACA5-96CDCCBD4606}" dt="2026-05-18T13:01:40.160" v="351" actId="2711"/>
          <ac:spMkLst>
            <pc:docMk/>
            <pc:sldMk cId="3215301091" sldId="746"/>
            <ac:spMk id="24" creationId="{EC6C4471-5347-4B0F-D50C-54B23CBF1089}"/>
          </ac:spMkLst>
        </pc:spChg>
        <pc:grpChg chg="mod">
          <ac:chgData name="Macák Ondřej Ing." userId="507e3c30-8390-4147-8e3d-ed276172db7c" providerId="ADAL" clId="{0B8B849D-3BE0-42D7-ACA5-96CDCCBD4606}" dt="2026-05-18T13:01:40.160" v="351" actId="2711"/>
          <ac:grpSpMkLst>
            <pc:docMk/>
            <pc:sldMk cId="3215301091" sldId="746"/>
            <ac:grpSpMk id="32" creationId="{3DC124C0-05C4-47AE-6395-DDA8CD9FF205}"/>
          </ac:grpSpMkLst>
        </pc:grpChg>
        <pc:grpChg chg="mod">
          <ac:chgData name="Macák Ondřej Ing." userId="507e3c30-8390-4147-8e3d-ed276172db7c" providerId="ADAL" clId="{0B8B849D-3BE0-42D7-ACA5-96CDCCBD4606}" dt="2026-05-18T13:01:40.160" v="351" actId="2711"/>
          <ac:grpSpMkLst>
            <pc:docMk/>
            <pc:sldMk cId="3215301091" sldId="746"/>
            <ac:grpSpMk id="33" creationId="{5CE570EA-26DE-BC44-F725-5E29174E2A28}"/>
          </ac:grpSpMkLst>
        </pc:grpChg>
        <pc:cxnChg chg="mod">
          <ac:chgData name="Macák Ondřej Ing." userId="507e3c30-8390-4147-8e3d-ed276172db7c" providerId="ADAL" clId="{0B8B849D-3BE0-42D7-ACA5-96CDCCBD4606}" dt="2026-05-18T13:01:40.160" v="351" actId="2711"/>
          <ac:cxnSpMkLst>
            <pc:docMk/>
            <pc:sldMk cId="3215301091" sldId="746"/>
            <ac:cxnSpMk id="14" creationId="{6E5D8824-3016-64A7-DA45-BBACF4A1E1A7}"/>
          </ac:cxnSpMkLst>
        </pc:cxnChg>
        <pc:cxnChg chg="mod">
          <ac:chgData name="Macák Ondřej Ing." userId="507e3c30-8390-4147-8e3d-ed276172db7c" providerId="ADAL" clId="{0B8B849D-3BE0-42D7-ACA5-96CDCCBD4606}" dt="2026-05-18T13:01:40.160" v="351" actId="2711"/>
          <ac:cxnSpMkLst>
            <pc:docMk/>
            <pc:sldMk cId="3215301091" sldId="746"/>
            <ac:cxnSpMk id="20" creationId="{01C3990B-0170-D44F-0AD0-086255C90404}"/>
          </ac:cxnSpMkLst>
        </pc:cxnChg>
      </pc:sldChg>
      <pc:sldChg chg="modSp mod">
        <pc:chgData name="Macák Ondřej Ing." userId="507e3c30-8390-4147-8e3d-ed276172db7c" providerId="ADAL" clId="{0B8B849D-3BE0-42D7-ACA5-96CDCCBD4606}" dt="2026-05-18T13:01:22.388" v="349" actId="2711"/>
        <pc:sldMkLst>
          <pc:docMk/>
          <pc:sldMk cId="2747580659" sldId="749"/>
        </pc:sldMkLst>
        <pc:spChg chg="mod">
          <ac:chgData name="Macák Ondřej Ing." userId="507e3c30-8390-4147-8e3d-ed276172db7c" providerId="ADAL" clId="{0B8B849D-3BE0-42D7-ACA5-96CDCCBD4606}" dt="2026-05-18T13:01:22.388" v="349" actId="2711"/>
          <ac:spMkLst>
            <pc:docMk/>
            <pc:sldMk cId="2747580659" sldId="749"/>
            <ac:spMk id="2" creationId="{FBDDB223-9F01-6B42-986F-04E7AEDD1EF6}"/>
          </ac:spMkLst>
        </pc:spChg>
        <pc:spChg chg="mod">
          <ac:chgData name="Macák Ondřej Ing." userId="507e3c30-8390-4147-8e3d-ed276172db7c" providerId="ADAL" clId="{0B8B849D-3BE0-42D7-ACA5-96CDCCBD4606}" dt="2026-05-18T13:01:22.388" v="349" actId="2711"/>
          <ac:spMkLst>
            <pc:docMk/>
            <pc:sldMk cId="2747580659" sldId="749"/>
            <ac:spMk id="3" creationId="{F630B3F9-B733-4D28-AC5B-9C68E919D898}"/>
          </ac:spMkLst>
        </pc:spChg>
      </pc:sldChg>
      <pc:sldChg chg="modSp mod">
        <pc:chgData name="Macák Ondřej Ing." userId="507e3c30-8390-4147-8e3d-ed276172db7c" providerId="ADAL" clId="{0B8B849D-3BE0-42D7-ACA5-96CDCCBD4606}" dt="2026-05-18T13:03:22.982" v="389" actId="2711"/>
        <pc:sldMkLst>
          <pc:docMk/>
          <pc:sldMk cId="822840429" sldId="750"/>
        </pc:sldMkLst>
        <pc:spChg chg="mod">
          <ac:chgData name="Macák Ondřej Ing." userId="507e3c30-8390-4147-8e3d-ed276172db7c" providerId="ADAL" clId="{0B8B849D-3BE0-42D7-ACA5-96CDCCBD4606}" dt="2026-05-18T13:03:20.716" v="388" actId="2711"/>
          <ac:spMkLst>
            <pc:docMk/>
            <pc:sldMk cId="822840429" sldId="750"/>
            <ac:spMk id="2" creationId="{B4C7EF79-EB1C-36E2-6FF2-F20FF6CEE8D5}"/>
          </ac:spMkLst>
        </pc:spChg>
        <pc:spChg chg="mod">
          <ac:chgData name="Macák Ondřej Ing." userId="507e3c30-8390-4147-8e3d-ed276172db7c" providerId="ADAL" clId="{0B8B849D-3BE0-42D7-ACA5-96CDCCBD4606}" dt="2026-05-18T13:03:22.982" v="389" actId="2711"/>
          <ac:spMkLst>
            <pc:docMk/>
            <pc:sldMk cId="822840429" sldId="750"/>
            <ac:spMk id="6" creationId="{45FB3416-73B8-E76C-DA96-F3BAD5265F1A}"/>
          </ac:spMkLst>
        </pc:spChg>
        <pc:spChg chg="mod">
          <ac:chgData name="Macák Ondřej Ing." userId="507e3c30-8390-4147-8e3d-ed276172db7c" providerId="ADAL" clId="{0B8B849D-3BE0-42D7-ACA5-96CDCCBD4606}" dt="2026-05-18T13:03:22.982" v="389" actId="2711"/>
          <ac:spMkLst>
            <pc:docMk/>
            <pc:sldMk cId="822840429" sldId="750"/>
            <ac:spMk id="7" creationId="{8AE501E1-6A9E-25E9-AF12-E3AEB3A50682}"/>
          </ac:spMkLst>
        </pc:spChg>
        <pc:spChg chg="mod">
          <ac:chgData name="Macák Ondřej Ing." userId="507e3c30-8390-4147-8e3d-ed276172db7c" providerId="ADAL" clId="{0B8B849D-3BE0-42D7-ACA5-96CDCCBD4606}" dt="2026-05-18T13:03:22.982" v="389" actId="2711"/>
          <ac:spMkLst>
            <pc:docMk/>
            <pc:sldMk cId="822840429" sldId="750"/>
            <ac:spMk id="8" creationId="{74959E8D-96A1-7A3A-5902-834263A2B611}"/>
          </ac:spMkLst>
        </pc:spChg>
        <pc:spChg chg="mod">
          <ac:chgData name="Macák Ondřej Ing." userId="507e3c30-8390-4147-8e3d-ed276172db7c" providerId="ADAL" clId="{0B8B849D-3BE0-42D7-ACA5-96CDCCBD4606}" dt="2026-05-18T13:03:22.982" v="389" actId="2711"/>
          <ac:spMkLst>
            <pc:docMk/>
            <pc:sldMk cId="822840429" sldId="750"/>
            <ac:spMk id="9" creationId="{632A8BB7-B171-CB69-368E-0711FA034D46}"/>
          </ac:spMkLst>
        </pc:spChg>
        <pc:spChg chg="mod">
          <ac:chgData name="Macák Ondřej Ing." userId="507e3c30-8390-4147-8e3d-ed276172db7c" providerId="ADAL" clId="{0B8B849D-3BE0-42D7-ACA5-96CDCCBD4606}" dt="2026-05-18T13:03:22.982" v="389" actId="2711"/>
          <ac:spMkLst>
            <pc:docMk/>
            <pc:sldMk cId="822840429" sldId="750"/>
            <ac:spMk id="10" creationId="{8EB84049-EDA0-C714-F9B4-F875814971C6}"/>
          </ac:spMkLst>
        </pc:spChg>
        <pc:spChg chg="mod">
          <ac:chgData name="Macák Ondřej Ing." userId="507e3c30-8390-4147-8e3d-ed276172db7c" providerId="ADAL" clId="{0B8B849D-3BE0-42D7-ACA5-96CDCCBD4606}" dt="2026-05-18T13:03:22.982" v="389" actId="2711"/>
          <ac:spMkLst>
            <pc:docMk/>
            <pc:sldMk cId="822840429" sldId="750"/>
            <ac:spMk id="11" creationId="{7A2A999A-0E5B-1C7E-AEA9-41A1DCB55750}"/>
          </ac:spMkLst>
        </pc:spChg>
        <pc:spChg chg="mod">
          <ac:chgData name="Macák Ondřej Ing." userId="507e3c30-8390-4147-8e3d-ed276172db7c" providerId="ADAL" clId="{0B8B849D-3BE0-42D7-ACA5-96CDCCBD4606}" dt="2026-05-18T13:03:22.982" v="389" actId="2711"/>
          <ac:spMkLst>
            <pc:docMk/>
            <pc:sldMk cId="822840429" sldId="750"/>
            <ac:spMk id="12" creationId="{13041C0A-5C2A-AF98-E1B2-C92536A8344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9F1BB-F31A-4CB0-B429-35A92651BC2C}" type="datetimeFigureOut">
              <a:rPr lang="cs-CZ" smtClean="0"/>
              <a:t>18.05.2026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A8C11-65F7-4089-8DFC-C4D25234B704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913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134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7317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374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1256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A8C11-65F7-4089-8DFC-C4D25234B704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696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nadpis 1">
            <a:extLst>
              <a:ext uri="{FF2B5EF4-FFF2-40B4-BE49-F238E27FC236}">
                <a16:creationId xmlns:a16="http://schemas.microsoft.com/office/drawing/2014/main" id="{F3E8CE4D-E5D9-486C-EEA3-0036DE0F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598CD926-1D4F-41FB-DB89-903521AB34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3738" y="1916113"/>
            <a:ext cx="5402262" cy="4260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451072EA-70D4-35EA-CC5E-75D9BA271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8048" y="1916113"/>
            <a:ext cx="4682877" cy="42735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Zástupný symbol pro datum 1">
            <a:extLst>
              <a:ext uri="{FF2B5EF4-FFF2-40B4-BE49-F238E27FC236}">
                <a16:creationId xmlns:a16="http://schemas.microsoft.com/office/drawing/2014/main" id="{17890628-5E66-198F-8940-19BD8CB3C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Ředitelství silnic a dálnic    </a:t>
            </a:r>
            <a:r>
              <a:rPr lang="cs-CZ" dirty="0">
                <a:solidFill>
                  <a:schemeClr val="tx2"/>
                </a:solidFill>
              </a:rPr>
              <a:t>/</a:t>
            </a:r>
            <a:r>
              <a:rPr lang="cs-CZ" dirty="0"/>
              <a:t>    </a:t>
            </a:r>
            <a:r>
              <a:rPr lang="cs-CZ" b="1" dirty="0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323751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lIns="0" tIns="0" rIns="0" bIns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pro datum 1">
            <a:extLst>
              <a:ext uri="{FF2B5EF4-FFF2-40B4-BE49-F238E27FC236}">
                <a16:creationId xmlns:a16="http://schemas.microsoft.com/office/drawing/2014/main" id="{96788185-B762-42E2-25C7-893E5A9B3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Ředitelství silnic a dálnic    </a:t>
            </a:r>
            <a:r>
              <a:rPr lang="cs-CZ" dirty="0">
                <a:solidFill>
                  <a:schemeClr val="tx2"/>
                </a:solidFill>
              </a:rPr>
              <a:t>/</a:t>
            </a:r>
            <a:r>
              <a:rPr lang="cs-CZ" dirty="0"/>
              <a:t>    </a:t>
            </a:r>
            <a:r>
              <a:rPr lang="cs-CZ" b="1" dirty="0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1547899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nadpis 1">
            <a:extLst>
              <a:ext uri="{FF2B5EF4-FFF2-40B4-BE49-F238E27FC236}">
                <a16:creationId xmlns:a16="http://schemas.microsoft.com/office/drawing/2014/main" id="{B7E3D102-7642-3574-2B1A-187B2B03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0" name="Zástupný symbol pro text 2">
            <a:extLst>
              <a:ext uri="{FF2B5EF4-FFF2-40B4-BE49-F238E27FC236}">
                <a16:creationId xmlns:a16="http://schemas.microsoft.com/office/drawing/2014/main" id="{0C3B03E8-14D1-3508-ABCD-04061C5114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3738" y="1916113"/>
            <a:ext cx="10515600" cy="42608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cs-CZ" dirty="0"/>
              <a:t>Upravte styly předlohy textu. Slide s dlouhým textem…</a:t>
            </a:r>
          </a:p>
        </p:txBody>
      </p:sp>
      <p:sp>
        <p:nvSpPr>
          <p:cNvPr id="11" name="Zástupný symbol pro datum 1">
            <a:extLst>
              <a:ext uri="{FF2B5EF4-FFF2-40B4-BE49-F238E27FC236}">
                <a16:creationId xmlns:a16="http://schemas.microsoft.com/office/drawing/2014/main" id="{00B0E3EB-0E6B-A253-3C1C-57A3CE596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Ředitelství silnic a dálnic    </a:t>
            </a:r>
            <a:r>
              <a:rPr lang="cs-CZ" dirty="0">
                <a:solidFill>
                  <a:schemeClr val="tx2"/>
                </a:solidFill>
              </a:rPr>
              <a:t>/</a:t>
            </a:r>
            <a:r>
              <a:rPr lang="cs-CZ" dirty="0"/>
              <a:t>    </a:t>
            </a:r>
            <a:r>
              <a:rPr lang="cs-CZ" b="1" dirty="0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21424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95325" y="1916113"/>
            <a:ext cx="5410656" cy="360759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95325" y="2537558"/>
            <a:ext cx="5410656" cy="3684588"/>
          </a:xfrm>
        </p:spPr>
        <p:txBody>
          <a:bodyPr lIns="0" tIns="0" rIns="0" bIns="0" anchor="t" anchorCtr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456039" y="1920378"/>
            <a:ext cx="4833129" cy="356494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456039" y="2537558"/>
            <a:ext cx="4833129" cy="3684588"/>
          </a:xfrm>
        </p:spPr>
        <p:txBody>
          <a:bodyPr lIns="0" tIns="0" rIns="0" bIns="0" anchor="t" anchorCtr="0">
            <a:no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11" name="Zástupný symbol pro nadpis 1">
            <a:extLst>
              <a:ext uri="{FF2B5EF4-FFF2-40B4-BE49-F238E27FC236}">
                <a16:creationId xmlns:a16="http://schemas.microsoft.com/office/drawing/2014/main" id="{F4831EB0-8BB7-0474-6378-C7BCC94D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Zástupný symbol pro datum 1">
            <a:extLst>
              <a:ext uri="{FF2B5EF4-FFF2-40B4-BE49-F238E27FC236}">
                <a16:creationId xmlns:a16="http://schemas.microsoft.com/office/drawing/2014/main" id="{FDD7579E-8F7B-E60F-0E5E-17F404E89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Ředitelství silnic a dálnic    </a:t>
            </a:r>
            <a:r>
              <a:rPr lang="cs-CZ" dirty="0">
                <a:solidFill>
                  <a:schemeClr val="tx2"/>
                </a:solidFill>
              </a:rPr>
              <a:t>/</a:t>
            </a:r>
            <a:r>
              <a:rPr lang="cs-CZ" dirty="0"/>
              <a:t>    </a:t>
            </a:r>
            <a:r>
              <a:rPr lang="cs-CZ" b="1" dirty="0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32647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4">
            <a:extLst>
              <a:ext uri="{FF2B5EF4-FFF2-40B4-BE49-F238E27FC236}">
                <a16:creationId xmlns:a16="http://schemas.microsoft.com/office/drawing/2014/main" id="{F28BEAEB-9B94-3EE6-3C04-60D9AE299892}"/>
              </a:ext>
            </a:extLst>
          </p:cNvPr>
          <p:cNvSpPr txBox="1">
            <a:spLocks/>
          </p:cNvSpPr>
          <p:nvPr userDrawn="1"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‹#›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10" name="Zástupný symbol pro nadpis 1">
            <a:extLst>
              <a:ext uri="{FF2B5EF4-FFF2-40B4-BE49-F238E27FC236}">
                <a16:creationId xmlns:a16="http://schemas.microsoft.com/office/drawing/2014/main" id="{A3755DDA-7D30-3FBB-5182-27B80150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Zástupný symbol pro datum 1">
            <a:extLst>
              <a:ext uri="{FF2B5EF4-FFF2-40B4-BE49-F238E27FC236}">
                <a16:creationId xmlns:a16="http://schemas.microsoft.com/office/drawing/2014/main" id="{7540C04F-3222-5725-B7E7-E59F987B9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Ředitelství silnic a dálnic    </a:t>
            </a:r>
            <a:r>
              <a:rPr lang="cs-CZ" dirty="0">
                <a:solidFill>
                  <a:schemeClr val="tx2"/>
                </a:solidFill>
              </a:rPr>
              <a:t>/</a:t>
            </a:r>
            <a:r>
              <a:rPr lang="cs-CZ" dirty="0"/>
              <a:t>    </a:t>
            </a:r>
            <a:r>
              <a:rPr lang="cs-CZ" b="1" dirty="0"/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2287189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B5525F2-D918-7317-0841-0F82264197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000"/>
          </a:blip>
          <a:stretch>
            <a:fillRect/>
          </a:stretch>
        </p:blipFill>
        <p:spPr>
          <a:xfrm rot="19800000">
            <a:off x="6606000" y="1418400"/>
            <a:ext cx="7106399" cy="7106399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93738" y="1916113"/>
            <a:ext cx="10515600" cy="4260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1">
            <a:extLst>
              <a:ext uri="{FF2B5EF4-FFF2-40B4-BE49-F238E27FC236}">
                <a16:creationId xmlns:a16="http://schemas.microsoft.com/office/drawing/2014/main" id="{E2F2C9C1-029F-48A2-6082-0C0101F4C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738" y="6474293"/>
            <a:ext cx="3961656" cy="168994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9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/>
              <a:t>Ředitelství silnic a dálnic    </a:t>
            </a:r>
            <a:r>
              <a:rPr lang="cs-CZ" dirty="0">
                <a:solidFill>
                  <a:schemeClr val="tx2"/>
                </a:solidFill>
              </a:rPr>
              <a:t>/</a:t>
            </a:r>
            <a:r>
              <a:rPr lang="cs-CZ" dirty="0"/>
              <a:t>    </a:t>
            </a:r>
            <a:r>
              <a:rPr lang="cs-CZ" b="1" dirty="0"/>
              <a:t>www.rsd.cz</a:t>
            </a:r>
          </a:p>
        </p:txBody>
      </p:sp>
      <p:sp>
        <p:nvSpPr>
          <p:cNvPr id="8" name="Slide Number Placeholder 24">
            <a:extLst>
              <a:ext uri="{FF2B5EF4-FFF2-40B4-BE49-F238E27FC236}">
                <a16:creationId xmlns:a16="http://schemas.microsoft.com/office/drawing/2014/main" id="{9F0BD55D-B3C3-8AA9-FBB5-DFABFBF1C6F1}"/>
              </a:ext>
            </a:extLst>
          </p:cNvPr>
          <p:cNvSpPr txBox="1">
            <a:spLocks/>
          </p:cNvSpPr>
          <p:nvPr userDrawn="1"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‹#›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6522EB-1578-36AF-0A44-086A4ED9FF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94800" y="475200"/>
            <a:ext cx="403200" cy="4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1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System Font Regular"/>
        <a:buChar char="▸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120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4573F8B9-8E2F-4C2B-A563-401C0445D2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tretch>
            <a:fillRect/>
          </a:stretch>
        </p:blipFill>
        <p:spPr>
          <a:xfrm rot="19800000">
            <a:off x="-1224000" y="1738800"/>
            <a:ext cx="6141600" cy="61416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31975093-2A7C-5FDD-F8B2-0E311C32FEF6}"/>
              </a:ext>
            </a:extLst>
          </p:cNvPr>
          <p:cNvSpPr/>
          <p:nvPr/>
        </p:nvSpPr>
        <p:spPr>
          <a:xfrm>
            <a:off x="6960096" y="2722"/>
            <a:ext cx="523190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1773B11D-E4AC-57B1-B596-9810BDFD9044}"/>
              </a:ext>
            </a:extLst>
          </p:cNvPr>
          <p:cNvGrpSpPr/>
          <p:nvPr/>
        </p:nvGrpSpPr>
        <p:grpSpPr>
          <a:xfrm>
            <a:off x="5655161" y="484558"/>
            <a:ext cx="5978788" cy="5824762"/>
            <a:chOff x="5762214" y="484558"/>
            <a:chExt cx="5411696" cy="5272280"/>
          </a:xfrm>
        </p:grpSpPr>
        <p:pic>
          <p:nvPicPr>
            <p:cNvPr id="10" name="Zástupný symbol obrázku 16" descr="Obsah obrázku směr, scéna, silnice, strom&#10;&#10;Popis byl vytvořen automaticky">
              <a:extLst>
                <a:ext uri="{FF2B5EF4-FFF2-40B4-BE49-F238E27FC236}">
                  <a16:creationId xmlns:a16="http://schemas.microsoft.com/office/drawing/2014/main" id="{5738F8F6-A32B-9293-DF70-DE4657506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6" r="15816"/>
            <a:stretch>
              <a:fillRect/>
            </a:stretch>
          </p:blipFill>
          <p:spPr>
            <a:xfrm>
              <a:off x="5762214" y="487950"/>
              <a:ext cx="2661823" cy="2595009"/>
            </a:xfrm>
            <a:prstGeom prst="rect">
              <a:avLst/>
            </a:prstGeom>
          </p:spPr>
        </p:pic>
        <p:pic>
          <p:nvPicPr>
            <p:cNvPr id="11" name="Zástupný symbol obrázku 22" descr="Obsah obrázku strom, exteriér, směr, scéna&#10;&#10;Popis byl vytvořen automaticky">
              <a:extLst>
                <a:ext uri="{FF2B5EF4-FFF2-40B4-BE49-F238E27FC236}">
                  <a16:creationId xmlns:a16="http://schemas.microsoft.com/office/drawing/2014/main" id="{A3376197-331D-9560-2822-698CDACB0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38" r="16038"/>
            <a:stretch>
              <a:fillRect/>
            </a:stretch>
          </p:blipFill>
          <p:spPr>
            <a:xfrm>
              <a:off x="5762214" y="3161829"/>
              <a:ext cx="2661823" cy="2595009"/>
            </a:xfrm>
            <a:prstGeom prst="rect">
              <a:avLst/>
            </a:prstGeom>
          </p:spPr>
        </p:pic>
        <p:pic>
          <p:nvPicPr>
            <p:cNvPr id="12" name="Zástupný symbol obrázku 18" descr="Obsah obrázku tráva, exteriér, voda, obloha&#10;&#10;Popis byl vytvořen automaticky">
              <a:extLst>
                <a:ext uri="{FF2B5EF4-FFF2-40B4-BE49-F238E27FC236}">
                  <a16:creationId xmlns:a16="http://schemas.microsoft.com/office/drawing/2014/main" id="{DF4839E4-FA59-55E1-DD86-4EB8E5759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1" r="21141"/>
            <a:stretch>
              <a:fillRect/>
            </a:stretch>
          </p:blipFill>
          <p:spPr>
            <a:xfrm>
              <a:off x="8512087" y="484558"/>
              <a:ext cx="2661823" cy="2595009"/>
            </a:xfrm>
            <a:prstGeom prst="rect">
              <a:avLst/>
            </a:prstGeom>
          </p:spPr>
        </p:pic>
        <p:pic>
          <p:nvPicPr>
            <p:cNvPr id="13" name="Zástupný symbol obrázku 25" descr="Obsah obrázku tráva, exteriér, stopa, hora&#10;&#10;Popis byl vytvořen automaticky">
              <a:extLst>
                <a:ext uri="{FF2B5EF4-FFF2-40B4-BE49-F238E27FC236}">
                  <a16:creationId xmlns:a16="http://schemas.microsoft.com/office/drawing/2014/main" id="{EE625225-6C81-1616-8956-BDCF42099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r="15822"/>
            <a:stretch>
              <a:fillRect/>
            </a:stretch>
          </p:blipFill>
          <p:spPr>
            <a:xfrm>
              <a:off x="8512087" y="3161829"/>
              <a:ext cx="2661823" cy="2595009"/>
            </a:xfrm>
            <a:prstGeom prst="rect">
              <a:avLst/>
            </a:prstGeom>
          </p:spPr>
        </p:pic>
      </p:grpSp>
      <p:sp>
        <p:nvSpPr>
          <p:cNvPr id="14" name="Název prezentace">
            <a:extLst>
              <a:ext uri="{FF2B5EF4-FFF2-40B4-BE49-F238E27FC236}">
                <a16:creationId xmlns:a16="http://schemas.microsoft.com/office/drawing/2014/main" id="{1D21F96A-8619-BB3B-6A2F-F534975840CB}"/>
              </a:ext>
            </a:extLst>
          </p:cNvPr>
          <p:cNvSpPr txBox="1">
            <a:spLocks/>
          </p:cNvSpPr>
          <p:nvPr/>
        </p:nvSpPr>
        <p:spPr>
          <a:xfrm>
            <a:off x="558000" y="1541304"/>
            <a:ext cx="4971047" cy="3183840"/>
          </a:xfrm>
          <a:prstGeom prst="rect">
            <a:avLst/>
          </a:prstGeom>
        </p:spPr>
        <p:txBody>
          <a:bodyPr vert="horz" lIns="0" tIns="0" rIns="36000" bIns="0" rtlCol="0" anchor="t" anchorCtr="0">
            <a:noAutofit/>
          </a:bodyPr>
          <a:lstStyle>
            <a:defPPr>
              <a:defRPr lang="cs-CZ"/>
            </a:defPPr>
            <a:lvl1pPr marL="0" indent="0" algn="l" defTabSz="914400" rtl="0" eaLnBrk="1" latinLnBrk="0" hangingPunct="1">
              <a:spcBef>
                <a:spcPts val="0"/>
              </a:spcBef>
              <a:buNone/>
              <a:defRPr sz="4105" b="1" kern="1200" baseline="0">
                <a:solidFill>
                  <a:srgbClr val="063E85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Informační jednání - R</a:t>
            </a:r>
            <a:r>
              <a:rPr lang="pl-PL" sz="4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ažba průzkumné štoly tunelu Luka</a:t>
            </a:r>
          </a:p>
          <a:p>
            <a:endParaRPr lang="pl-PL" sz="4000" b="0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Jílové u Prahy – 21.5.2026</a:t>
            </a:r>
          </a:p>
        </p:txBody>
      </p:sp>
      <p:sp>
        <p:nvSpPr>
          <p:cNvPr id="16" name="Zástupný text 21">
            <a:extLst>
              <a:ext uri="{FF2B5EF4-FFF2-40B4-BE49-F238E27FC236}">
                <a16:creationId xmlns:a16="http://schemas.microsoft.com/office/drawing/2014/main" id="{DBFA8D81-DC07-E632-8B48-97F5190DC9D3}"/>
              </a:ext>
            </a:extLst>
          </p:cNvPr>
          <p:cNvSpPr txBox="1">
            <a:spLocks/>
          </p:cNvSpPr>
          <p:nvPr/>
        </p:nvSpPr>
        <p:spPr>
          <a:xfrm>
            <a:off x="695325" y="5805264"/>
            <a:ext cx="4833722" cy="5383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cs-CZ"/>
            </a:defPPr>
            <a:lvl1pPr marL="0" indent="0" algn="r" defTabSz="914400" rtl="0" eaLnBrk="1" latinLnBrk="0" hangingPunct="1">
              <a:spcBef>
                <a:spcPts val="0"/>
              </a:spcBef>
              <a:buNone/>
              <a:defRPr sz="2737" kern="1200">
                <a:solidFill>
                  <a:srgbClr val="0093D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Ondřej Macák </a:t>
            </a:r>
            <a:r>
              <a:rPr lang="cs-CZ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6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Investiční referent oddělení </a:t>
            </a:r>
          </a:p>
          <a:p>
            <a:pPr algn="l"/>
            <a:r>
              <a:rPr lang="cs-CZ" sz="16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D3 středočeská </a:t>
            </a:r>
            <a:endParaRPr lang="cs-CZ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C227912-99DE-151E-7CF4-2261E928D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00" y="486000"/>
            <a:ext cx="2255657" cy="9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85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3AF23BA-06EE-0C6B-EAF7-7520DA10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</p:spPr>
        <p:txBody>
          <a:bodyPr/>
          <a:lstStyle/>
          <a:p>
            <a:r>
              <a:rPr lang="cs-CZ" sz="3500" b="1" dirty="0">
                <a:ea typeface="SimSun" charset="-122"/>
              </a:rPr>
              <a:t>Riziko zastižení starých důlních děl průzkumnou štolou tunelu Luka</a:t>
            </a: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241031-0A86-A145-1219-D9BD74CAC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12161359" cy="4104456"/>
          </a:xfrm>
          <a:prstGeom prst="rect">
            <a:avLst/>
          </a:prstGeom>
          <a:noFill/>
        </p:spPr>
      </p:pic>
      <p:grpSp>
        <p:nvGrpSpPr>
          <p:cNvPr id="19" name="Skupina 18">
            <a:extLst>
              <a:ext uri="{FF2B5EF4-FFF2-40B4-BE49-F238E27FC236}">
                <a16:creationId xmlns:a16="http://schemas.microsoft.com/office/drawing/2014/main" id="{55ABBBD7-72EE-23B1-572A-43EF6FAEF1C3}"/>
              </a:ext>
            </a:extLst>
          </p:cNvPr>
          <p:cNvGrpSpPr/>
          <p:nvPr/>
        </p:nvGrpSpPr>
        <p:grpSpPr>
          <a:xfrm>
            <a:off x="623392" y="1849120"/>
            <a:ext cx="8469808" cy="3647440"/>
            <a:chOff x="623392" y="1849120"/>
            <a:chExt cx="8469808" cy="3647440"/>
          </a:xfrm>
        </p:grpSpPr>
        <p:sp>
          <p:nvSpPr>
            <p:cNvPr id="8" name="Volný tvar: obrazec 7">
              <a:extLst>
                <a:ext uri="{FF2B5EF4-FFF2-40B4-BE49-F238E27FC236}">
                  <a16:creationId xmlns:a16="http://schemas.microsoft.com/office/drawing/2014/main" id="{3E5EFB6A-93A6-FD48-3E20-51F943DA0CBB}"/>
                </a:ext>
              </a:extLst>
            </p:cNvPr>
            <p:cNvSpPr/>
            <p:nvPr/>
          </p:nvSpPr>
          <p:spPr>
            <a:xfrm>
              <a:off x="5435600" y="1849120"/>
              <a:ext cx="3657600" cy="3647440"/>
            </a:xfrm>
            <a:custGeom>
              <a:avLst/>
              <a:gdLst>
                <a:gd name="connsiteX0" fmla="*/ 0 w 3657600"/>
                <a:gd name="connsiteY0" fmla="*/ 0 h 3647440"/>
                <a:gd name="connsiteX1" fmla="*/ 0 w 3657600"/>
                <a:gd name="connsiteY1" fmla="*/ 0 h 3647440"/>
                <a:gd name="connsiteX2" fmla="*/ 172720 w 3657600"/>
                <a:gd name="connsiteY2" fmla="*/ 101600 h 3647440"/>
                <a:gd name="connsiteX3" fmla="*/ 1930400 w 3657600"/>
                <a:gd name="connsiteY3" fmla="*/ 1005840 h 3647440"/>
                <a:gd name="connsiteX4" fmla="*/ 3657600 w 3657600"/>
                <a:gd name="connsiteY4" fmla="*/ 3647440 h 3647440"/>
                <a:gd name="connsiteX0" fmla="*/ 0 w 3657600"/>
                <a:gd name="connsiteY0" fmla="*/ 0 h 3647440"/>
                <a:gd name="connsiteX1" fmla="*/ 172720 w 3657600"/>
                <a:gd name="connsiteY1" fmla="*/ 101600 h 3647440"/>
                <a:gd name="connsiteX2" fmla="*/ 1930400 w 3657600"/>
                <a:gd name="connsiteY2" fmla="*/ 1005840 h 3647440"/>
                <a:gd name="connsiteX3" fmla="*/ 3657600 w 3657600"/>
                <a:gd name="connsiteY3" fmla="*/ 3647440 h 36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57600" h="3647440">
                  <a:moveTo>
                    <a:pt x="0" y="0"/>
                  </a:moveTo>
                  <a:lnTo>
                    <a:pt x="172720" y="101600"/>
                  </a:lnTo>
                  <a:lnTo>
                    <a:pt x="1930400" y="1005840"/>
                  </a:lnTo>
                  <a:lnTo>
                    <a:pt x="3657600" y="3647440"/>
                  </a:ln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73C67536-B432-F924-78E2-AC43CEE6FBEE}"/>
                </a:ext>
              </a:extLst>
            </p:cNvPr>
            <p:cNvSpPr/>
            <p:nvPr/>
          </p:nvSpPr>
          <p:spPr>
            <a:xfrm>
              <a:off x="5140960" y="2865120"/>
              <a:ext cx="2214880" cy="2296160"/>
            </a:xfrm>
            <a:custGeom>
              <a:avLst/>
              <a:gdLst>
                <a:gd name="connsiteX0" fmla="*/ 2214880 w 2214880"/>
                <a:gd name="connsiteY0" fmla="*/ 0 h 2296160"/>
                <a:gd name="connsiteX1" fmla="*/ 995680 w 2214880"/>
                <a:gd name="connsiteY1" fmla="*/ 1554480 h 2296160"/>
                <a:gd name="connsiteX2" fmla="*/ 0 w 2214880"/>
                <a:gd name="connsiteY2" fmla="*/ 2296160 h 229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4880" h="2296160">
                  <a:moveTo>
                    <a:pt x="2214880" y="0"/>
                  </a:moveTo>
                  <a:lnTo>
                    <a:pt x="995680" y="1554480"/>
                  </a:lnTo>
                  <a:lnTo>
                    <a:pt x="0" y="2296160"/>
                  </a:ln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F8F3D906-84F8-B7B0-5140-67D12701630F}"/>
                </a:ext>
              </a:extLst>
            </p:cNvPr>
            <p:cNvSpPr/>
            <p:nvPr/>
          </p:nvSpPr>
          <p:spPr>
            <a:xfrm>
              <a:off x="4754880" y="2722880"/>
              <a:ext cx="2326640" cy="1076960"/>
            </a:xfrm>
            <a:custGeom>
              <a:avLst/>
              <a:gdLst>
                <a:gd name="connsiteX0" fmla="*/ 0 w 2326640"/>
                <a:gd name="connsiteY0" fmla="*/ 1076960 h 1076960"/>
                <a:gd name="connsiteX1" fmla="*/ 650240 w 2326640"/>
                <a:gd name="connsiteY1" fmla="*/ 853440 h 1076960"/>
                <a:gd name="connsiteX2" fmla="*/ 2326640 w 2326640"/>
                <a:gd name="connsiteY2" fmla="*/ 0 h 1076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26640" h="1076960">
                  <a:moveTo>
                    <a:pt x="0" y="1076960"/>
                  </a:moveTo>
                  <a:lnTo>
                    <a:pt x="650240" y="853440"/>
                  </a:lnTo>
                  <a:lnTo>
                    <a:pt x="2326640" y="0"/>
                  </a:ln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68350FF6-29EF-5B7F-2B6E-70531954989F}"/>
                </a:ext>
              </a:extLst>
            </p:cNvPr>
            <p:cNvSpPr/>
            <p:nvPr/>
          </p:nvSpPr>
          <p:spPr>
            <a:xfrm>
              <a:off x="2194560" y="2245360"/>
              <a:ext cx="1351280" cy="1717040"/>
            </a:xfrm>
            <a:custGeom>
              <a:avLst/>
              <a:gdLst>
                <a:gd name="connsiteX0" fmla="*/ 0 w 1351280"/>
                <a:gd name="connsiteY0" fmla="*/ 1717040 h 1717040"/>
                <a:gd name="connsiteX1" fmla="*/ 0 w 1351280"/>
                <a:gd name="connsiteY1" fmla="*/ 1717040 h 1717040"/>
                <a:gd name="connsiteX2" fmla="*/ 142240 w 1351280"/>
                <a:gd name="connsiteY2" fmla="*/ 1605280 h 1717040"/>
                <a:gd name="connsiteX3" fmla="*/ 1351280 w 1351280"/>
                <a:gd name="connsiteY3" fmla="*/ 0 h 1717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1280" h="1717040">
                  <a:moveTo>
                    <a:pt x="0" y="1717040"/>
                  </a:moveTo>
                  <a:lnTo>
                    <a:pt x="0" y="1717040"/>
                  </a:lnTo>
                  <a:cubicBezTo>
                    <a:pt x="102441" y="1640210"/>
                    <a:pt x="55263" y="1677761"/>
                    <a:pt x="142240" y="1605280"/>
                  </a:cubicBezTo>
                  <a:lnTo>
                    <a:pt x="1351280" y="0"/>
                  </a:ln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ED5897BB-0BF6-7280-EF85-873AB0C623B5}"/>
                </a:ext>
              </a:extLst>
            </p:cNvPr>
            <p:cNvCxnSpPr>
              <a:cxnSpLocks/>
            </p:cNvCxnSpPr>
            <p:nvPr/>
          </p:nvCxnSpPr>
          <p:spPr>
            <a:xfrm>
              <a:off x="2639616" y="4179313"/>
              <a:ext cx="1728192" cy="257799"/>
            </a:xfrm>
            <a:prstGeom prst="line">
              <a:avLst/>
            </a:prstGeom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3961BA8C-19D1-1A03-AE7D-EBDBB70BC43A}"/>
                </a:ext>
              </a:extLst>
            </p:cNvPr>
            <p:cNvCxnSpPr/>
            <p:nvPr/>
          </p:nvCxnSpPr>
          <p:spPr>
            <a:xfrm>
              <a:off x="623392" y="3140968"/>
              <a:ext cx="432048" cy="576064"/>
            </a:xfrm>
            <a:prstGeom prst="line">
              <a:avLst/>
            </a:prstGeom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94CCBBE-20F0-8837-3A84-52A0F180F667}"/>
              </a:ext>
            </a:extLst>
          </p:cNvPr>
          <p:cNvSpPr/>
          <p:nvPr/>
        </p:nvSpPr>
        <p:spPr>
          <a:xfrm>
            <a:off x="9525" y="2847975"/>
            <a:ext cx="12172950" cy="639365"/>
          </a:xfrm>
          <a:custGeom>
            <a:avLst/>
            <a:gdLst>
              <a:gd name="connsiteX0" fmla="*/ 12172950 w 12172950"/>
              <a:gd name="connsiteY0" fmla="*/ 0 h 639365"/>
              <a:gd name="connsiteX1" fmla="*/ 10106025 w 12172950"/>
              <a:gd name="connsiteY1" fmla="*/ 381000 h 639365"/>
              <a:gd name="connsiteX2" fmla="*/ 7277100 w 12172950"/>
              <a:gd name="connsiteY2" fmla="*/ 609600 h 639365"/>
              <a:gd name="connsiteX3" fmla="*/ 4705350 w 12172950"/>
              <a:gd name="connsiteY3" fmla="*/ 600075 h 639365"/>
              <a:gd name="connsiteX4" fmla="*/ 1447800 w 12172950"/>
              <a:gd name="connsiteY4" fmla="*/ 276225 h 639365"/>
              <a:gd name="connsiteX5" fmla="*/ 0 w 12172950"/>
              <a:gd name="connsiteY5" fmla="*/ 66675 h 639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72950" h="639365">
                <a:moveTo>
                  <a:pt x="12172950" y="0"/>
                </a:moveTo>
                <a:cubicBezTo>
                  <a:pt x="11547475" y="139700"/>
                  <a:pt x="10922000" y="279400"/>
                  <a:pt x="10106025" y="381000"/>
                </a:cubicBezTo>
                <a:cubicBezTo>
                  <a:pt x="9290050" y="482600"/>
                  <a:pt x="8177212" y="573088"/>
                  <a:pt x="7277100" y="609600"/>
                </a:cubicBezTo>
                <a:cubicBezTo>
                  <a:pt x="6376988" y="646112"/>
                  <a:pt x="5676900" y="655637"/>
                  <a:pt x="4705350" y="600075"/>
                </a:cubicBezTo>
                <a:cubicBezTo>
                  <a:pt x="3733800" y="544513"/>
                  <a:pt x="2232025" y="365125"/>
                  <a:pt x="1447800" y="276225"/>
                </a:cubicBezTo>
                <a:cubicBezTo>
                  <a:pt x="663575" y="187325"/>
                  <a:pt x="331787" y="127000"/>
                  <a:pt x="0" y="66675"/>
                </a:cubicBezTo>
              </a:path>
            </a:pathLst>
          </a:custGeom>
          <a:noFill/>
          <a:ln w="889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1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50" y="1127302"/>
            <a:ext cx="10514088" cy="503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Tunel Luka bude mít délku 1 852 – 1 872 m → Průzkumná štola – 1 480 m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Koncová šachta </a:t>
            </a:r>
            <a:r>
              <a:rPr lang="cs-CZ" sz="18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u </a:t>
            </a:r>
            <a:r>
              <a:rPr lang="cs-CZ" sz="1800" kern="100" dirty="0" err="1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Bohulib</a:t>
            </a:r>
            <a:endParaRPr lang="cs-CZ" sz="1800" kern="100" dirty="0"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Přístup </a:t>
            </a:r>
            <a:r>
              <a:rPr lang="cs-CZ" sz="1800" b="1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do průzkumné štoly: </a:t>
            </a:r>
            <a:r>
              <a:rPr lang="cs-CZ" sz="1800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z</a:t>
            </a:r>
            <a:r>
              <a:rPr lang="cs-CZ" sz="18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e stávající kom. III/1044 (Jílové u P. </a:t>
            </a:r>
            <a:r>
              <a:rPr lang="cs-CZ" sz="1800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– Luka pod M.</a:t>
            </a:r>
            <a:r>
              <a:rPr lang="cs-CZ" sz="18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) se bude před Lukami odpojovat</a:t>
            </a:r>
            <a:r>
              <a:rPr lang="cs-CZ" sz="1800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 dočasná přístupová komunikace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Oficiální zahájení prací: 3/2025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HMG:</a:t>
            </a:r>
            <a:r>
              <a:rPr lang="cs-CZ" sz="1800" kern="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 Přípravné práce – do 7-8/2026</a:t>
            </a:r>
            <a:r>
              <a:rPr lang="cs-CZ" sz="1800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 → R</a:t>
            </a:r>
            <a:r>
              <a:rPr lang="cs-CZ" sz="18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ažba průzkumné štoly – 22 m. = </a:t>
            </a:r>
            <a:r>
              <a:rPr lang="cs-CZ" sz="1800" b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5-6/2028 </a:t>
            </a:r>
            <a:r>
              <a:rPr lang="cs-CZ" sz="18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(aktuální předpoklad) </a:t>
            </a:r>
            <a:r>
              <a:rPr lang="cs-CZ" sz="1800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→ Finální vyhodnocení výsledků – 12 m. → Likvidace průzkumné štoly – 3 m.</a:t>
            </a:r>
            <a:endParaRPr lang="cs-CZ" sz="1800" kern="100" dirty="0"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Geotechnický monitoring (i </a:t>
            </a:r>
            <a:r>
              <a:rPr lang="cs-CZ" sz="1800" b="1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monitoring HPV ve studních </a:t>
            </a:r>
            <a:r>
              <a:rPr lang="cs-CZ" sz="1800" kern="100" dirty="0">
                <a:effectLst/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a vrtech) </a:t>
            </a:r>
            <a:r>
              <a:rPr lang="cs-CZ" sz="1800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probíhá po celou dobu</a:t>
            </a:r>
            <a:endParaRPr lang="cs-CZ" sz="1800" kern="100" dirty="0">
              <a:effectLst/>
              <a:latin typeface="+mn-lt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1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Před zahájením ražby byla provedena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pasportizace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→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po ukončení ražby bude provedena </a:t>
            </a:r>
            <a:r>
              <a:rPr lang="cs-CZ" sz="1800" b="1" kern="1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repasportizace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→ podklad pro vypořádání </a:t>
            </a:r>
            <a:r>
              <a:rPr lang="cs-CZ" sz="1800" b="1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případných</a:t>
            </a:r>
            <a:r>
              <a:rPr lang="cs-CZ" sz="1800" kern="100" dirty="0">
                <a:latin typeface="+mn-lt"/>
                <a:ea typeface="Aptos" panose="020B0004020202020204" pitchFamily="34" charset="0"/>
                <a:cs typeface="Arial" panose="020B0604020202020204" pitchFamily="34" charset="0"/>
              </a:rPr>
              <a:t> škod na objektech</a:t>
            </a: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11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429347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  <a:ea typeface="SimSun" charset="-122"/>
              </a:rPr>
              <a:t>Průzkumná štola tunelu Luka</a:t>
            </a:r>
            <a:endParaRPr lang="cs-CZ" sz="3500" b="1" dirty="0">
              <a:solidFill>
                <a:schemeClr val="tx1"/>
              </a:solidFill>
              <a:ea typeface="SimSun" charset="-122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278609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81" y="1127302"/>
            <a:ext cx="10514088" cy="424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Nepřetržitý (24/7) </a:t>
            </a:r>
            <a:r>
              <a:rPr lang="cs-CZ" sz="1800" b="1" kern="100" dirty="0"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dvousměnný chod v podzemí – trhací práce budou </a:t>
            </a:r>
            <a:r>
              <a:rPr lang="cs-CZ" sz="1800" b="1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prováděny od 7:00 do 22:00</a:t>
            </a:r>
            <a:endParaRPr lang="cs-CZ" sz="1800" b="1" kern="100" dirty="0">
              <a:highlight>
                <a:srgbClr val="FFFFFF"/>
              </a:highlight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1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luková studie: </a:t>
            </a:r>
            <a:r>
              <a:rPr lang="cs-CZ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nedochází k výraznému nárůstu hlukové zátěže (↗ 1,3 dB)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→ možnost instalace m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obilních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protihlukových stěn</a:t>
            </a:r>
            <a:endParaRPr lang="pl-PL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Rubanina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bude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ukládána na mezideponii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součást pracoviště štoly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→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případě jejího naplnění se předpokládá, že bude rubanina ukládána na skládku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Odhad intenzity dopravy: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Pravidelně 1–2 domíchávače denně; většina materiálu zůstane na mezideponii </a:t>
            </a: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→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doprava se zvýší jen jednorázově při odvozu; ostatní zásobování jen občas – spíše menší vozidla</a:t>
            </a:r>
            <a:endParaRPr lang="cs-CZ" sz="1800" b="1" kern="100" dirty="0">
              <a:highlight>
                <a:srgbClr val="00FF00"/>
              </a:highlight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Koncentrace prachu mimo zábor průzkumu bude splňovat limity zák. č. 309/91 Sb., o ochraně ovzduší </a:t>
            </a: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→</a:t>
            </a:r>
            <a:r>
              <a:rPr lang="cs-CZ" sz="1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zhotovitel bude provádět </a:t>
            </a:r>
            <a:r>
              <a:rPr lang="cs-CZ" sz="1800" b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opatření ke snížení prašnosti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Maximální přípustné hodnoty vibrací stanoví vyhláška č. 272/2011 Sb., o ochraně zdraví před nepříznivými účinky hluku a vibrací </a:t>
            </a:r>
            <a:r>
              <a:rPr lang="cs-CZ" sz="18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→ zhotovitel má povinnost se tímto řídit</a:t>
            </a:r>
            <a:endParaRPr lang="cs-CZ" sz="18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endParaRPr lang="cs-CZ" sz="1800" kern="100" dirty="0">
              <a:highlight>
                <a:srgbClr val="00FF00"/>
              </a:highlight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endParaRPr lang="cs-CZ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12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485331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  <a:ea typeface="SimSun" charset="-122"/>
              </a:rPr>
              <a:t>Průzkumná štola tunelu Luka</a:t>
            </a:r>
            <a:endParaRPr lang="cs-CZ" sz="3500" b="1" dirty="0">
              <a:solidFill>
                <a:schemeClr val="tx1"/>
              </a:solidFill>
              <a:ea typeface="SimSun" charset="-122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6F373E7-54FD-242E-78D8-6B769F527F75}"/>
              </a:ext>
            </a:extLst>
          </p:cNvPr>
          <p:cNvSpPr txBox="1"/>
          <p:nvPr/>
        </p:nvSpPr>
        <p:spPr>
          <a:xfrm>
            <a:off x="9623275" y="6449493"/>
            <a:ext cx="187339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https://www.radlickaradiala.info/pruzkumna-stola/</a:t>
            </a:r>
          </a:p>
        </p:txBody>
      </p:sp>
    </p:spTree>
    <p:extLst>
      <p:ext uri="{BB962C8B-B14F-4D97-AF65-F5344CB8AC3E}">
        <p14:creationId xmlns:p14="http://schemas.microsoft.com/office/powerpoint/2010/main" val="2678838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EC3B9D7-E7E3-1EF2-2FF7-141F70C99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193" y="1533367"/>
            <a:ext cx="7745613" cy="4748241"/>
          </a:xfrm>
          <a:prstGeom prst="rect">
            <a:avLst/>
          </a:prstGeom>
        </p:spPr>
      </p:pic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ea typeface="Open Sans Semibold" charset="0"/>
                <a:cs typeface="Arial" panose="020B0604020202020204" pitchFamily="34" charset="0"/>
              </a:rPr>
              <a:pPr algn="ctr"/>
              <a:t>13</a:t>
            </a:fld>
            <a:endParaRPr lang="en-US" sz="800" b="1" i="0" dirty="0">
              <a:solidFill>
                <a:schemeClr val="tx1"/>
              </a:solidFill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1007970"/>
          </a:xfrm>
        </p:spPr>
        <p:txBody>
          <a:bodyPr/>
          <a:lstStyle/>
          <a:p>
            <a:r>
              <a:rPr lang="cs-CZ" sz="3500" b="1" dirty="0">
                <a:solidFill>
                  <a:schemeClr val="accent1"/>
                </a:solidFill>
                <a:latin typeface="+mn-lt"/>
                <a:ea typeface="SimSun" charset="-122"/>
              </a:rPr>
              <a:t>Průzkumná štola tunelu Luka</a:t>
            </a:r>
            <a:endParaRPr lang="cs-CZ" sz="3500" b="1" dirty="0">
              <a:solidFill>
                <a:schemeClr val="tx1"/>
              </a:solidFill>
              <a:latin typeface="+mn-lt"/>
              <a:ea typeface="SimSun" charset="-122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54717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sp>
        <p:nvSpPr>
          <p:cNvPr id="11" name="Šipka: dolů 10">
            <a:extLst>
              <a:ext uri="{FF2B5EF4-FFF2-40B4-BE49-F238E27FC236}">
                <a16:creationId xmlns:a16="http://schemas.microsoft.com/office/drawing/2014/main" id="{B9685531-32D7-E330-72B6-C20F5B771146}"/>
              </a:ext>
            </a:extLst>
          </p:cNvPr>
          <p:cNvSpPr/>
          <p:nvPr/>
        </p:nvSpPr>
        <p:spPr>
          <a:xfrm>
            <a:off x="6960096" y="1378627"/>
            <a:ext cx="360040" cy="1463327"/>
          </a:xfrm>
          <a:prstGeom prst="downArrow">
            <a:avLst/>
          </a:prstGeom>
          <a:solidFill>
            <a:schemeClr val="accent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cs typeface="Arial" panose="020B0604020202020204" pitchFamily="34" charset="0"/>
              </a:rPr>
              <a:t>ŠTOLA</a:t>
            </a:r>
          </a:p>
        </p:txBody>
      </p:sp>
      <p:sp>
        <p:nvSpPr>
          <p:cNvPr id="3" name="Šipka: dolů 2">
            <a:extLst>
              <a:ext uri="{FF2B5EF4-FFF2-40B4-BE49-F238E27FC236}">
                <a16:creationId xmlns:a16="http://schemas.microsoft.com/office/drawing/2014/main" id="{CD3BB29A-E564-2134-6583-EE0FF7EE775C}"/>
              </a:ext>
            </a:extLst>
          </p:cNvPr>
          <p:cNvSpPr/>
          <p:nvPr/>
        </p:nvSpPr>
        <p:spPr>
          <a:xfrm>
            <a:off x="3470077" y="2996952"/>
            <a:ext cx="360040" cy="1845883"/>
          </a:xfrm>
          <a:prstGeom prst="downArrow">
            <a:avLst/>
          </a:prstGeom>
          <a:solidFill>
            <a:schemeClr val="accent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cs typeface="Arial" panose="020B0604020202020204" pitchFamily="34" charset="0"/>
              </a:rPr>
              <a:t>ŠACHTA</a:t>
            </a:r>
          </a:p>
        </p:txBody>
      </p:sp>
      <p:sp>
        <p:nvSpPr>
          <p:cNvPr id="6" name="Šipka: dolů 5">
            <a:extLst>
              <a:ext uri="{FF2B5EF4-FFF2-40B4-BE49-F238E27FC236}">
                <a16:creationId xmlns:a16="http://schemas.microsoft.com/office/drawing/2014/main" id="{9CF9DD31-C700-228C-578C-5ED38160761D}"/>
              </a:ext>
            </a:extLst>
          </p:cNvPr>
          <p:cNvSpPr/>
          <p:nvPr/>
        </p:nvSpPr>
        <p:spPr>
          <a:xfrm rot="5400000">
            <a:off x="8011559" y="2028480"/>
            <a:ext cx="493073" cy="1443871"/>
          </a:xfrm>
          <a:prstGeom prst="downArrow">
            <a:avLst/>
          </a:prstGeom>
          <a:solidFill>
            <a:schemeClr val="accent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cs-CZ" dirty="0">
                <a:cs typeface="Arial" panose="020B0604020202020204" pitchFamily="34" charset="0"/>
              </a:rPr>
              <a:t>PRACOVIŠTĚ</a:t>
            </a: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D4F74A56-A1C2-C241-555C-FAF0294DA903}"/>
              </a:ext>
            </a:extLst>
          </p:cNvPr>
          <p:cNvSpPr/>
          <p:nvPr/>
        </p:nvSpPr>
        <p:spPr>
          <a:xfrm rot="10800000">
            <a:off x="704987" y="3789813"/>
            <a:ext cx="504056" cy="3600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25C95C6-CA58-E235-EA2C-3E7E81D7B591}"/>
              </a:ext>
            </a:extLst>
          </p:cNvPr>
          <p:cNvSpPr txBox="1"/>
          <p:nvPr/>
        </p:nvSpPr>
        <p:spPr>
          <a:xfrm>
            <a:off x="596040" y="3420481"/>
            <a:ext cx="97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cs typeface="Arial" panose="020B0604020202020204" pitchFamily="34" charset="0"/>
              </a:rPr>
              <a:t>Praha</a:t>
            </a: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2C4662EF-42F3-7B70-697F-D5DB9D488704}"/>
              </a:ext>
            </a:extLst>
          </p:cNvPr>
          <p:cNvSpPr/>
          <p:nvPr/>
        </p:nvSpPr>
        <p:spPr>
          <a:xfrm>
            <a:off x="10814542" y="3788596"/>
            <a:ext cx="504056" cy="36004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5233227-1572-F13D-6417-92A74949BCDD}"/>
              </a:ext>
            </a:extLst>
          </p:cNvPr>
          <p:cNvSpPr txBox="1"/>
          <p:nvPr/>
        </p:nvSpPr>
        <p:spPr>
          <a:xfrm>
            <a:off x="10166469" y="3422712"/>
            <a:ext cx="201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cs typeface="Arial" panose="020B0604020202020204" pitchFamily="34" charset="0"/>
              </a:rPr>
              <a:t>České Budějovice</a:t>
            </a:r>
          </a:p>
        </p:txBody>
      </p:sp>
    </p:spTree>
    <p:extLst>
      <p:ext uri="{BB962C8B-B14F-4D97-AF65-F5344CB8AC3E}">
        <p14:creationId xmlns:p14="http://schemas.microsoft.com/office/powerpoint/2010/main" val="242339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C -0.01901 0.02384 -0.06107 0.0919 -0.08841 0.12384 C -0.1125 0.14491 -0.13516 0.17847 -0.16185 0.20393 C -0.1892 0.22801 -0.22604 0.26412 -0.25222 0.27685 C -0.26719 0.29861 -0.30795 0.30347 -0.31407 0.32268 " pathEditMode="relative" rAng="0" ptsTypes="AAAAA">
                                      <p:cBhvr>
                                        <p:cTn id="1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03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14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1007970"/>
          </a:xfrm>
        </p:spPr>
        <p:txBody>
          <a:bodyPr/>
          <a:lstStyle/>
          <a:p>
            <a:r>
              <a:rPr lang="cs-CZ" sz="3500" b="1" dirty="0">
                <a:solidFill>
                  <a:schemeClr val="accent1"/>
                </a:solidFill>
                <a:ea typeface="SimSun" charset="-122"/>
              </a:rPr>
              <a:t>Přístup k průzkumné štole tunelu Luka</a:t>
            </a:r>
            <a:endParaRPr lang="cs-CZ" sz="3500" b="1" dirty="0">
              <a:solidFill>
                <a:schemeClr val="tx1"/>
              </a:solidFill>
              <a:ea typeface="SimSun" charset="-122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8E440D-3358-A3AF-4AA7-E6958ABD2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330" y="1488302"/>
            <a:ext cx="6371590" cy="4882667"/>
          </a:xfrm>
          <a:prstGeom prst="rect">
            <a:avLst/>
          </a:prstGeom>
        </p:spPr>
      </p:pic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72EFBB65-F2CC-6389-F849-466D1D7D7B69}"/>
              </a:ext>
            </a:extLst>
          </p:cNvPr>
          <p:cNvSpPr/>
          <p:nvPr/>
        </p:nvSpPr>
        <p:spPr>
          <a:xfrm>
            <a:off x="4953000" y="1857375"/>
            <a:ext cx="3050110" cy="2257425"/>
          </a:xfrm>
          <a:custGeom>
            <a:avLst/>
            <a:gdLst>
              <a:gd name="connsiteX0" fmla="*/ 0 w 3048305"/>
              <a:gd name="connsiteY0" fmla="*/ 0 h 2257425"/>
              <a:gd name="connsiteX1" fmla="*/ 190500 w 3048305"/>
              <a:gd name="connsiteY1" fmla="*/ 676275 h 2257425"/>
              <a:gd name="connsiteX2" fmla="*/ 323850 w 3048305"/>
              <a:gd name="connsiteY2" fmla="*/ 1228725 h 2257425"/>
              <a:gd name="connsiteX3" fmla="*/ 476250 w 3048305"/>
              <a:gd name="connsiteY3" fmla="*/ 1676400 h 2257425"/>
              <a:gd name="connsiteX4" fmla="*/ 809625 w 3048305"/>
              <a:gd name="connsiteY4" fmla="*/ 1971675 h 2257425"/>
              <a:gd name="connsiteX5" fmla="*/ 1162050 w 3048305"/>
              <a:gd name="connsiteY5" fmla="*/ 2181225 h 2257425"/>
              <a:gd name="connsiteX6" fmla="*/ 1543050 w 3048305"/>
              <a:gd name="connsiteY6" fmla="*/ 2114550 h 2257425"/>
              <a:gd name="connsiteX7" fmla="*/ 2095500 w 3048305"/>
              <a:gd name="connsiteY7" fmla="*/ 1933575 h 2257425"/>
              <a:gd name="connsiteX8" fmla="*/ 2533650 w 3048305"/>
              <a:gd name="connsiteY8" fmla="*/ 1685925 h 2257425"/>
              <a:gd name="connsiteX9" fmla="*/ 2952750 w 3048305"/>
              <a:gd name="connsiteY9" fmla="*/ 1581150 h 2257425"/>
              <a:gd name="connsiteX10" fmla="*/ 3038475 w 3048305"/>
              <a:gd name="connsiteY10" fmla="*/ 2028825 h 2257425"/>
              <a:gd name="connsiteX11" fmla="*/ 2790825 w 3048305"/>
              <a:gd name="connsiteY11" fmla="*/ 2257425 h 2257425"/>
              <a:gd name="connsiteX0" fmla="*/ 0 w 3070917"/>
              <a:gd name="connsiteY0" fmla="*/ 0 h 2257425"/>
              <a:gd name="connsiteX1" fmla="*/ 190500 w 3070917"/>
              <a:gd name="connsiteY1" fmla="*/ 676275 h 2257425"/>
              <a:gd name="connsiteX2" fmla="*/ 323850 w 3070917"/>
              <a:gd name="connsiteY2" fmla="*/ 1228725 h 2257425"/>
              <a:gd name="connsiteX3" fmla="*/ 476250 w 3070917"/>
              <a:gd name="connsiteY3" fmla="*/ 1676400 h 2257425"/>
              <a:gd name="connsiteX4" fmla="*/ 809625 w 3070917"/>
              <a:gd name="connsiteY4" fmla="*/ 1971675 h 2257425"/>
              <a:gd name="connsiteX5" fmla="*/ 1162050 w 3070917"/>
              <a:gd name="connsiteY5" fmla="*/ 2181225 h 2257425"/>
              <a:gd name="connsiteX6" fmla="*/ 1543050 w 3070917"/>
              <a:gd name="connsiteY6" fmla="*/ 2114550 h 2257425"/>
              <a:gd name="connsiteX7" fmla="*/ 2095500 w 3070917"/>
              <a:gd name="connsiteY7" fmla="*/ 1933575 h 2257425"/>
              <a:gd name="connsiteX8" fmla="*/ 2533650 w 3070917"/>
              <a:gd name="connsiteY8" fmla="*/ 1685925 h 2257425"/>
              <a:gd name="connsiteX9" fmla="*/ 3019425 w 3070917"/>
              <a:gd name="connsiteY9" fmla="*/ 1714500 h 2257425"/>
              <a:gd name="connsiteX10" fmla="*/ 3038475 w 3070917"/>
              <a:gd name="connsiteY10" fmla="*/ 2028825 h 2257425"/>
              <a:gd name="connsiteX11" fmla="*/ 2790825 w 3070917"/>
              <a:gd name="connsiteY11" fmla="*/ 2257425 h 2257425"/>
              <a:gd name="connsiteX0" fmla="*/ 0 w 3051918"/>
              <a:gd name="connsiteY0" fmla="*/ 0 h 2257425"/>
              <a:gd name="connsiteX1" fmla="*/ 190500 w 3051918"/>
              <a:gd name="connsiteY1" fmla="*/ 676275 h 2257425"/>
              <a:gd name="connsiteX2" fmla="*/ 323850 w 3051918"/>
              <a:gd name="connsiteY2" fmla="*/ 1228725 h 2257425"/>
              <a:gd name="connsiteX3" fmla="*/ 476250 w 3051918"/>
              <a:gd name="connsiteY3" fmla="*/ 1676400 h 2257425"/>
              <a:gd name="connsiteX4" fmla="*/ 809625 w 3051918"/>
              <a:gd name="connsiteY4" fmla="*/ 1971675 h 2257425"/>
              <a:gd name="connsiteX5" fmla="*/ 1162050 w 3051918"/>
              <a:gd name="connsiteY5" fmla="*/ 2181225 h 2257425"/>
              <a:gd name="connsiteX6" fmla="*/ 1543050 w 3051918"/>
              <a:gd name="connsiteY6" fmla="*/ 2114550 h 2257425"/>
              <a:gd name="connsiteX7" fmla="*/ 2095500 w 3051918"/>
              <a:gd name="connsiteY7" fmla="*/ 1933575 h 2257425"/>
              <a:gd name="connsiteX8" fmla="*/ 2533650 w 3051918"/>
              <a:gd name="connsiteY8" fmla="*/ 1685925 h 2257425"/>
              <a:gd name="connsiteX9" fmla="*/ 2971800 w 3051918"/>
              <a:gd name="connsiteY9" fmla="*/ 1752600 h 2257425"/>
              <a:gd name="connsiteX10" fmla="*/ 3038475 w 3051918"/>
              <a:gd name="connsiteY10" fmla="*/ 2028825 h 2257425"/>
              <a:gd name="connsiteX11" fmla="*/ 2790825 w 3051918"/>
              <a:gd name="connsiteY11" fmla="*/ 2257425 h 2257425"/>
              <a:gd name="connsiteX0" fmla="*/ 0 w 3050110"/>
              <a:gd name="connsiteY0" fmla="*/ 0 h 2257425"/>
              <a:gd name="connsiteX1" fmla="*/ 190500 w 3050110"/>
              <a:gd name="connsiteY1" fmla="*/ 676275 h 2257425"/>
              <a:gd name="connsiteX2" fmla="*/ 323850 w 3050110"/>
              <a:gd name="connsiteY2" fmla="*/ 1228725 h 2257425"/>
              <a:gd name="connsiteX3" fmla="*/ 476250 w 3050110"/>
              <a:gd name="connsiteY3" fmla="*/ 1676400 h 2257425"/>
              <a:gd name="connsiteX4" fmla="*/ 809625 w 3050110"/>
              <a:gd name="connsiteY4" fmla="*/ 1971675 h 2257425"/>
              <a:gd name="connsiteX5" fmla="*/ 1162050 w 3050110"/>
              <a:gd name="connsiteY5" fmla="*/ 2181225 h 2257425"/>
              <a:gd name="connsiteX6" fmla="*/ 1543050 w 3050110"/>
              <a:gd name="connsiteY6" fmla="*/ 2114550 h 2257425"/>
              <a:gd name="connsiteX7" fmla="*/ 2095500 w 3050110"/>
              <a:gd name="connsiteY7" fmla="*/ 1933575 h 2257425"/>
              <a:gd name="connsiteX8" fmla="*/ 2590800 w 3050110"/>
              <a:gd name="connsiteY8" fmla="*/ 1714500 h 2257425"/>
              <a:gd name="connsiteX9" fmla="*/ 2971800 w 3050110"/>
              <a:gd name="connsiteY9" fmla="*/ 1752600 h 2257425"/>
              <a:gd name="connsiteX10" fmla="*/ 3038475 w 3050110"/>
              <a:gd name="connsiteY10" fmla="*/ 2028825 h 2257425"/>
              <a:gd name="connsiteX11" fmla="*/ 2790825 w 3050110"/>
              <a:gd name="connsiteY11" fmla="*/ 2257425 h 2257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50110" h="2257425">
                <a:moveTo>
                  <a:pt x="0" y="0"/>
                </a:moveTo>
                <a:cubicBezTo>
                  <a:pt x="68262" y="235744"/>
                  <a:pt x="136525" y="471488"/>
                  <a:pt x="190500" y="676275"/>
                </a:cubicBezTo>
                <a:cubicBezTo>
                  <a:pt x="244475" y="881063"/>
                  <a:pt x="276225" y="1062038"/>
                  <a:pt x="323850" y="1228725"/>
                </a:cubicBezTo>
                <a:cubicBezTo>
                  <a:pt x="371475" y="1395412"/>
                  <a:pt x="395288" y="1552575"/>
                  <a:pt x="476250" y="1676400"/>
                </a:cubicBezTo>
                <a:cubicBezTo>
                  <a:pt x="557212" y="1800225"/>
                  <a:pt x="695325" y="1887538"/>
                  <a:pt x="809625" y="1971675"/>
                </a:cubicBezTo>
                <a:cubicBezTo>
                  <a:pt x="923925" y="2055812"/>
                  <a:pt x="1039813" y="2157413"/>
                  <a:pt x="1162050" y="2181225"/>
                </a:cubicBezTo>
                <a:cubicBezTo>
                  <a:pt x="1284288" y="2205038"/>
                  <a:pt x="1387475" y="2155825"/>
                  <a:pt x="1543050" y="2114550"/>
                </a:cubicBezTo>
                <a:cubicBezTo>
                  <a:pt x="1698625" y="2073275"/>
                  <a:pt x="1920875" y="2000250"/>
                  <a:pt x="2095500" y="1933575"/>
                </a:cubicBezTo>
                <a:cubicBezTo>
                  <a:pt x="2270125" y="1866900"/>
                  <a:pt x="2444750" y="1744662"/>
                  <a:pt x="2590800" y="1714500"/>
                </a:cubicBezTo>
                <a:cubicBezTo>
                  <a:pt x="2736850" y="1684338"/>
                  <a:pt x="2897188" y="1700213"/>
                  <a:pt x="2971800" y="1752600"/>
                </a:cubicBezTo>
                <a:cubicBezTo>
                  <a:pt x="3046412" y="1804987"/>
                  <a:pt x="3065462" y="1916113"/>
                  <a:pt x="3038475" y="2028825"/>
                </a:cubicBezTo>
                <a:cubicBezTo>
                  <a:pt x="3011488" y="2141537"/>
                  <a:pt x="2901156" y="2199481"/>
                  <a:pt x="2790825" y="2257425"/>
                </a:cubicBezTo>
              </a:path>
            </a:pathLst>
          </a:custGeom>
          <a:ln w="571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6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C7EF79-EB1C-36E2-6FF2-F20FF6CEE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  <a:ea typeface="SimSun" charset="-122"/>
              </a:rPr>
              <a:t>Přístup k průzkumné štole tunelu Luka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60646F1-5C46-4ADC-1545-5EAAEC80F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1513" y="1124744"/>
            <a:ext cx="7968974" cy="5286135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5FB3416-73B8-E76C-DA96-F3BAD5265F1A}"/>
              </a:ext>
            </a:extLst>
          </p:cNvPr>
          <p:cNvSpPr/>
          <p:nvPr/>
        </p:nvSpPr>
        <p:spPr>
          <a:xfrm>
            <a:off x="7248128" y="1150390"/>
            <a:ext cx="1872208" cy="1800200"/>
          </a:xfrm>
          <a:prstGeom prst="ellipse">
            <a:avLst/>
          </a:prstGeom>
          <a:noFill/>
          <a:ln w="412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39700">
                <a:solidFill>
                  <a:schemeClr val="tx1"/>
                </a:solidFill>
                <a:prstDash val="lgDashDotDot"/>
              </a:ln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AE501E1-6A9E-25E9-AF12-E3AEB3A50682}"/>
              </a:ext>
            </a:extLst>
          </p:cNvPr>
          <p:cNvSpPr/>
          <p:nvPr/>
        </p:nvSpPr>
        <p:spPr>
          <a:xfrm>
            <a:off x="2495600" y="4554177"/>
            <a:ext cx="1872208" cy="1800200"/>
          </a:xfrm>
          <a:prstGeom prst="ellipse">
            <a:avLst/>
          </a:prstGeom>
          <a:noFill/>
          <a:ln w="412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139700">
                <a:solidFill>
                  <a:schemeClr val="tx1"/>
                </a:solidFill>
                <a:prstDash val="lgDashDotDot"/>
              </a:ln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4959E8D-96A1-7A3A-5902-834263A2B611}"/>
              </a:ext>
            </a:extLst>
          </p:cNvPr>
          <p:cNvSpPr txBox="1"/>
          <p:nvPr/>
        </p:nvSpPr>
        <p:spPr>
          <a:xfrm>
            <a:off x="7536160" y="181965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 Jelence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32A8BB7-B171-CB69-368E-0711FA034D46}"/>
              </a:ext>
            </a:extLst>
          </p:cNvPr>
          <p:cNvSpPr txBox="1"/>
          <p:nvPr/>
        </p:nvSpPr>
        <p:spPr>
          <a:xfrm>
            <a:off x="2634193" y="5038778"/>
            <a:ext cx="1595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Luka pod Medníkem</a:t>
            </a:r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8EB84049-EDA0-C714-F9B4-F875814971C6}"/>
              </a:ext>
            </a:extLst>
          </p:cNvPr>
          <p:cNvSpPr/>
          <p:nvPr/>
        </p:nvSpPr>
        <p:spPr>
          <a:xfrm>
            <a:off x="5979381" y="1160890"/>
            <a:ext cx="3824577" cy="5255813"/>
          </a:xfrm>
          <a:custGeom>
            <a:avLst/>
            <a:gdLst>
              <a:gd name="csX0" fmla="*/ 0 w 3824577"/>
              <a:gd name="csY0" fmla="*/ 5255813 h 5255813"/>
              <a:gd name="csX1" fmla="*/ 771276 w 3824577"/>
              <a:gd name="csY1" fmla="*/ 4921858 h 5255813"/>
              <a:gd name="csX2" fmla="*/ 1168842 w 3824577"/>
              <a:gd name="csY2" fmla="*/ 4746929 h 5255813"/>
              <a:gd name="csX3" fmla="*/ 2178657 w 3824577"/>
              <a:gd name="csY3" fmla="*/ 3975653 h 5255813"/>
              <a:gd name="csX4" fmla="*/ 2989690 w 3824577"/>
              <a:gd name="csY4" fmla="*/ 3252084 h 5255813"/>
              <a:gd name="csX5" fmla="*/ 3419061 w 3824577"/>
              <a:gd name="csY5" fmla="*/ 2560320 h 5255813"/>
              <a:gd name="csX6" fmla="*/ 3522428 w 3824577"/>
              <a:gd name="csY6" fmla="*/ 1963973 h 5255813"/>
              <a:gd name="csX7" fmla="*/ 3442915 w 3824577"/>
              <a:gd name="csY7" fmla="*/ 1518700 h 5255813"/>
              <a:gd name="csX8" fmla="*/ 3244132 w 3824577"/>
              <a:gd name="csY8" fmla="*/ 938254 h 5255813"/>
              <a:gd name="csX9" fmla="*/ 3291840 w 3824577"/>
              <a:gd name="csY9" fmla="*/ 628153 h 5255813"/>
              <a:gd name="csX10" fmla="*/ 3673502 w 3824577"/>
              <a:gd name="csY10" fmla="*/ 310101 h 5255813"/>
              <a:gd name="csX11" fmla="*/ 3824577 w 3824577"/>
              <a:gd name="csY11" fmla="*/ 0 h 525581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824577" h="5255813">
                <a:moveTo>
                  <a:pt x="0" y="5255813"/>
                </a:moveTo>
                <a:lnTo>
                  <a:pt x="771276" y="4921858"/>
                </a:lnTo>
                <a:cubicBezTo>
                  <a:pt x="966083" y="4837044"/>
                  <a:pt x="934278" y="4904630"/>
                  <a:pt x="1168842" y="4746929"/>
                </a:cubicBezTo>
                <a:cubicBezTo>
                  <a:pt x="1403406" y="4589228"/>
                  <a:pt x="1875182" y="4224794"/>
                  <a:pt x="2178657" y="3975653"/>
                </a:cubicBezTo>
                <a:cubicBezTo>
                  <a:pt x="2482132" y="3726512"/>
                  <a:pt x="2782956" y="3487973"/>
                  <a:pt x="2989690" y="3252084"/>
                </a:cubicBezTo>
                <a:cubicBezTo>
                  <a:pt x="3196424" y="3016195"/>
                  <a:pt x="3330271" y="2775005"/>
                  <a:pt x="3419061" y="2560320"/>
                </a:cubicBezTo>
                <a:cubicBezTo>
                  <a:pt x="3507851" y="2345635"/>
                  <a:pt x="3518452" y="2137576"/>
                  <a:pt x="3522428" y="1963973"/>
                </a:cubicBezTo>
                <a:cubicBezTo>
                  <a:pt x="3526404" y="1790370"/>
                  <a:pt x="3489298" y="1689653"/>
                  <a:pt x="3442915" y="1518700"/>
                </a:cubicBezTo>
                <a:cubicBezTo>
                  <a:pt x="3396532" y="1347747"/>
                  <a:pt x="3269311" y="1086678"/>
                  <a:pt x="3244132" y="938254"/>
                </a:cubicBezTo>
                <a:cubicBezTo>
                  <a:pt x="3218953" y="789829"/>
                  <a:pt x="3220278" y="732845"/>
                  <a:pt x="3291840" y="628153"/>
                </a:cubicBezTo>
                <a:cubicBezTo>
                  <a:pt x="3363402" y="523461"/>
                  <a:pt x="3584713" y="414793"/>
                  <a:pt x="3673502" y="310101"/>
                </a:cubicBezTo>
                <a:cubicBezTo>
                  <a:pt x="3762291" y="205409"/>
                  <a:pt x="3793434" y="102704"/>
                  <a:pt x="3824577" y="0"/>
                </a:cubicBezTo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7A2A999A-0E5B-1C7E-AEA9-41A1DCB55750}"/>
              </a:ext>
            </a:extLst>
          </p:cNvPr>
          <p:cNvSpPr/>
          <p:nvPr/>
        </p:nvSpPr>
        <p:spPr>
          <a:xfrm>
            <a:off x="7040584" y="1836751"/>
            <a:ext cx="703986" cy="4015409"/>
          </a:xfrm>
          <a:custGeom>
            <a:avLst/>
            <a:gdLst>
              <a:gd name="csX0" fmla="*/ 703986 w 703986"/>
              <a:gd name="csY0" fmla="*/ 0 h 4015409"/>
              <a:gd name="csX1" fmla="*/ 497253 w 703986"/>
              <a:gd name="csY1" fmla="*/ 286247 h 4015409"/>
              <a:gd name="csX2" fmla="*/ 505204 w 703986"/>
              <a:gd name="csY2" fmla="*/ 803082 h 4015409"/>
              <a:gd name="csX3" fmla="*/ 600619 w 703986"/>
              <a:gd name="csY3" fmla="*/ 1144988 h 4015409"/>
              <a:gd name="csX4" fmla="*/ 529058 w 703986"/>
              <a:gd name="csY4" fmla="*/ 1590261 h 4015409"/>
              <a:gd name="csX5" fmla="*/ 513155 w 703986"/>
              <a:gd name="csY5" fmla="*/ 2154804 h 4015409"/>
              <a:gd name="csX6" fmla="*/ 211006 w 703986"/>
              <a:gd name="csY6" fmla="*/ 3116912 h 4015409"/>
              <a:gd name="csX7" fmla="*/ 4272 w 703986"/>
              <a:gd name="csY7" fmla="*/ 3434964 h 4015409"/>
              <a:gd name="csX8" fmla="*/ 75833 w 703986"/>
              <a:gd name="csY8" fmla="*/ 3633746 h 4015409"/>
              <a:gd name="csX9" fmla="*/ 131493 w 703986"/>
              <a:gd name="csY9" fmla="*/ 3657600 h 4015409"/>
              <a:gd name="csX10" fmla="*/ 75833 w 703986"/>
              <a:gd name="csY10" fmla="*/ 4015409 h 40154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703986" h="4015409">
                <a:moveTo>
                  <a:pt x="703986" y="0"/>
                </a:moveTo>
                <a:cubicBezTo>
                  <a:pt x="617184" y="76200"/>
                  <a:pt x="530383" y="152400"/>
                  <a:pt x="497253" y="286247"/>
                </a:cubicBezTo>
                <a:cubicBezTo>
                  <a:pt x="464123" y="420094"/>
                  <a:pt x="487976" y="659959"/>
                  <a:pt x="505204" y="803082"/>
                </a:cubicBezTo>
                <a:cubicBezTo>
                  <a:pt x="522432" y="946206"/>
                  <a:pt x="596643" y="1013792"/>
                  <a:pt x="600619" y="1144988"/>
                </a:cubicBezTo>
                <a:cubicBezTo>
                  <a:pt x="604595" y="1276184"/>
                  <a:pt x="543635" y="1421958"/>
                  <a:pt x="529058" y="1590261"/>
                </a:cubicBezTo>
                <a:cubicBezTo>
                  <a:pt x="514481" y="1758564"/>
                  <a:pt x="566164" y="1900362"/>
                  <a:pt x="513155" y="2154804"/>
                </a:cubicBezTo>
                <a:cubicBezTo>
                  <a:pt x="460146" y="2409246"/>
                  <a:pt x="295820" y="2903552"/>
                  <a:pt x="211006" y="3116912"/>
                </a:cubicBezTo>
                <a:cubicBezTo>
                  <a:pt x="126192" y="3330272"/>
                  <a:pt x="26801" y="3348825"/>
                  <a:pt x="4272" y="3434964"/>
                </a:cubicBezTo>
                <a:cubicBezTo>
                  <a:pt x="-18257" y="3521103"/>
                  <a:pt x="54630" y="3596640"/>
                  <a:pt x="75833" y="3633746"/>
                </a:cubicBezTo>
                <a:cubicBezTo>
                  <a:pt x="97036" y="3670852"/>
                  <a:pt x="131493" y="3593990"/>
                  <a:pt x="131493" y="3657600"/>
                </a:cubicBezTo>
                <a:cubicBezTo>
                  <a:pt x="131493" y="3721210"/>
                  <a:pt x="103663" y="3868309"/>
                  <a:pt x="75833" y="4015409"/>
                </a:cubicBezTo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3041C0A-5C2A-AF98-E1B2-C92536A83442}"/>
              </a:ext>
            </a:extLst>
          </p:cNvPr>
          <p:cNvSpPr txBox="1"/>
          <p:nvPr/>
        </p:nvSpPr>
        <p:spPr>
          <a:xfrm>
            <a:off x="8235676" y="5269610"/>
            <a:ext cx="2273653" cy="1200329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cs-CZ" sz="2400" b="1" dirty="0"/>
              <a:t>Přístup na stávající cesty nebude zakázán </a:t>
            </a:r>
          </a:p>
        </p:txBody>
      </p:sp>
    </p:spTree>
    <p:extLst>
      <p:ext uri="{BB962C8B-B14F-4D97-AF65-F5344CB8AC3E}">
        <p14:creationId xmlns:p14="http://schemas.microsoft.com/office/powerpoint/2010/main" val="822840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493E2-DCDE-9E6E-AFC9-F50AE5A78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  <a:ea typeface="SimSun" charset="-122"/>
              </a:rPr>
              <a:t>Přístup k průzkumné štole tunelu Luka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055AF4-61AE-CD24-B94F-5BFC9CB99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1D6E1B-9B75-0481-5A5F-4F0447AAC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842" y="1196752"/>
            <a:ext cx="6672316" cy="545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52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DEB39BB-9262-3A15-D382-9D8429B34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970" y="571500"/>
            <a:ext cx="5456016" cy="5919006"/>
          </a:xfrm>
          <a:prstGeom prst="rect">
            <a:avLst/>
          </a:prstGeom>
        </p:spPr>
      </p:pic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17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4826693" cy="1007970"/>
          </a:xfrm>
        </p:spPr>
        <p:txBody>
          <a:bodyPr/>
          <a:lstStyle/>
          <a:p>
            <a:pPr algn="ctr"/>
            <a:r>
              <a:rPr lang="cs-CZ" sz="3500" b="1" dirty="0"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Průzkumná štola tunelu Luka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13004B1-3E46-4B43-F170-A29B0F06F33D}"/>
              </a:ext>
            </a:extLst>
          </p:cNvPr>
          <p:cNvSpPr txBox="1"/>
          <p:nvPr/>
        </p:nvSpPr>
        <p:spPr>
          <a:xfrm>
            <a:off x="1788840" y="2386309"/>
            <a:ext cx="225989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n w="3175">
                  <a:noFill/>
                </a:ln>
              </a:rPr>
              <a:t>PORTÁLOVÁ</a:t>
            </a:r>
            <a:r>
              <a:rPr lang="cs-CZ" sz="2400" b="1" dirty="0">
                <a:ln w="3175">
                  <a:solidFill>
                    <a:schemeClr val="bg1"/>
                  </a:solidFill>
                </a:ln>
              </a:rPr>
              <a:t> </a:t>
            </a:r>
            <a:r>
              <a:rPr lang="cs-CZ" sz="2400" b="1" dirty="0">
                <a:ln w="3175">
                  <a:noFill/>
                </a:ln>
              </a:rPr>
              <a:t>JÁMA</a:t>
            </a:r>
          </a:p>
          <a:p>
            <a:pPr algn="ctr"/>
            <a:r>
              <a:rPr lang="cs-CZ" sz="2400" b="1" dirty="0">
                <a:ln w="3175">
                  <a:noFill/>
                </a:ln>
              </a:rPr>
              <a:t>A</a:t>
            </a:r>
          </a:p>
          <a:p>
            <a:pPr algn="ctr"/>
            <a:r>
              <a:rPr lang="cs-CZ" sz="2400" b="1" dirty="0">
                <a:ln w="3175">
                  <a:noFill/>
                </a:ln>
              </a:rPr>
              <a:t>ZAŘÍZENÍ PRACOVIŠTĚ</a:t>
            </a:r>
          </a:p>
        </p:txBody>
      </p: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A0D6979E-DB41-9331-0A23-2A87ABAF5FF9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048733" y="3355805"/>
            <a:ext cx="4207507" cy="145203"/>
          </a:xfrm>
          <a:prstGeom prst="straightConnector1">
            <a:avLst/>
          </a:prstGeom>
          <a:ln w="1270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A184A140-1946-2880-C7B3-9F2AD90B352A}"/>
              </a:ext>
            </a:extLst>
          </p:cNvPr>
          <p:cNvSpPr/>
          <p:nvPr/>
        </p:nvSpPr>
        <p:spPr>
          <a:xfrm>
            <a:off x="6485935" y="801320"/>
            <a:ext cx="2931795" cy="2339340"/>
          </a:xfrm>
          <a:custGeom>
            <a:avLst/>
            <a:gdLst>
              <a:gd name="connsiteX0" fmla="*/ 9525 w 3190875"/>
              <a:gd name="connsiteY0" fmla="*/ 781050 h 2571750"/>
              <a:gd name="connsiteX1" fmla="*/ 0 w 3190875"/>
              <a:gd name="connsiteY1" fmla="*/ 1076325 h 2571750"/>
              <a:gd name="connsiteX2" fmla="*/ 114300 w 3190875"/>
              <a:gd name="connsiteY2" fmla="*/ 1504950 h 2571750"/>
              <a:gd name="connsiteX3" fmla="*/ 628650 w 3190875"/>
              <a:gd name="connsiteY3" fmla="*/ 2571750 h 2571750"/>
              <a:gd name="connsiteX4" fmla="*/ 3190875 w 3190875"/>
              <a:gd name="connsiteY4" fmla="*/ 1943100 h 2571750"/>
              <a:gd name="connsiteX5" fmla="*/ 2419350 w 3190875"/>
              <a:gd name="connsiteY5" fmla="*/ 1085850 h 2571750"/>
              <a:gd name="connsiteX6" fmla="*/ 1333500 w 3190875"/>
              <a:gd name="connsiteY6" fmla="*/ 114300 h 2571750"/>
              <a:gd name="connsiteX7" fmla="*/ 771525 w 3190875"/>
              <a:gd name="connsiteY7" fmla="*/ 0 h 2571750"/>
              <a:gd name="connsiteX8" fmla="*/ 409575 w 3190875"/>
              <a:gd name="connsiteY8" fmla="*/ 161925 h 2571750"/>
              <a:gd name="connsiteX9" fmla="*/ 152400 w 3190875"/>
              <a:gd name="connsiteY9" fmla="*/ 409575 h 2571750"/>
              <a:gd name="connsiteX10" fmla="*/ 9525 w 3190875"/>
              <a:gd name="connsiteY10" fmla="*/ 781050 h 2571750"/>
              <a:gd name="csX0" fmla="*/ 9525 w 3190875"/>
              <a:gd name="csY0" fmla="*/ 781050 h 2541270"/>
              <a:gd name="csX1" fmla="*/ 0 w 3190875"/>
              <a:gd name="csY1" fmla="*/ 1076325 h 2541270"/>
              <a:gd name="csX2" fmla="*/ 114300 w 3190875"/>
              <a:gd name="csY2" fmla="*/ 1504950 h 2541270"/>
              <a:gd name="csX3" fmla="*/ 876300 w 3190875"/>
              <a:gd name="csY3" fmla="*/ 2541270 h 2541270"/>
              <a:gd name="csX4" fmla="*/ 3190875 w 3190875"/>
              <a:gd name="csY4" fmla="*/ 1943100 h 2541270"/>
              <a:gd name="csX5" fmla="*/ 2419350 w 3190875"/>
              <a:gd name="csY5" fmla="*/ 1085850 h 2541270"/>
              <a:gd name="csX6" fmla="*/ 1333500 w 3190875"/>
              <a:gd name="csY6" fmla="*/ 114300 h 2541270"/>
              <a:gd name="csX7" fmla="*/ 771525 w 3190875"/>
              <a:gd name="csY7" fmla="*/ 0 h 2541270"/>
              <a:gd name="csX8" fmla="*/ 409575 w 3190875"/>
              <a:gd name="csY8" fmla="*/ 161925 h 2541270"/>
              <a:gd name="csX9" fmla="*/ 152400 w 3190875"/>
              <a:gd name="csY9" fmla="*/ 409575 h 2541270"/>
              <a:gd name="csX10" fmla="*/ 9525 w 3190875"/>
              <a:gd name="csY10" fmla="*/ 781050 h 2541270"/>
              <a:gd name="csX0" fmla="*/ 9525 w 3190875"/>
              <a:gd name="csY0" fmla="*/ 781050 h 2541270"/>
              <a:gd name="csX1" fmla="*/ 0 w 3190875"/>
              <a:gd name="csY1" fmla="*/ 1076325 h 2541270"/>
              <a:gd name="csX2" fmla="*/ 232410 w 3190875"/>
              <a:gd name="csY2" fmla="*/ 1493520 h 2541270"/>
              <a:gd name="csX3" fmla="*/ 876300 w 3190875"/>
              <a:gd name="csY3" fmla="*/ 2541270 h 2541270"/>
              <a:gd name="csX4" fmla="*/ 3190875 w 3190875"/>
              <a:gd name="csY4" fmla="*/ 1943100 h 2541270"/>
              <a:gd name="csX5" fmla="*/ 2419350 w 3190875"/>
              <a:gd name="csY5" fmla="*/ 1085850 h 2541270"/>
              <a:gd name="csX6" fmla="*/ 1333500 w 3190875"/>
              <a:gd name="csY6" fmla="*/ 114300 h 2541270"/>
              <a:gd name="csX7" fmla="*/ 771525 w 3190875"/>
              <a:gd name="csY7" fmla="*/ 0 h 2541270"/>
              <a:gd name="csX8" fmla="*/ 409575 w 3190875"/>
              <a:gd name="csY8" fmla="*/ 161925 h 2541270"/>
              <a:gd name="csX9" fmla="*/ 152400 w 3190875"/>
              <a:gd name="csY9" fmla="*/ 409575 h 2541270"/>
              <a:gd name="csX10" fmla="*/ 9525 w 3190875"/>
              <a:gd name="csY10" fmla="*/ 781050 h 2541270"/>
              <a:gd name="csX0" fmla="*/ 9525 w 3190875"/>
              <a:gd name="csY0" fmla="*/ 781050 h 2541270"/>
              <a:gd name="csX1" fmla="*/ 0 w 3190875"/>
              <a:gd name="csY1" fmla="*/ 1076325 h 2541270"/>
              <a:gd name="csX2" fmla="*/ 312420 w 3190875"/>
              <a:gd name="csY2" fmla="*/ 1470660 h 2541270"/>
              <a:gd name="csX3" fmla="*/ 876300 w 3190875"/>
              <a:gd name="csY3" fmla="*/ 2541270 h 2541270"/>
              <a:gd name="csX4" fmla="*/ 3190875 w 3190875"/>
              <a:gd name="csY4" fmla="*/ 1943100 h 2541270"/>
              <a:gd name="csX5" fmla="*/ 2419350 w 3190875"/>
              <a:gd name="csY5" fmla="*/ 1085850 h 2541270"/>
              <a:gd name="csX6" fmla="*/ 1333500 w 3190875"/>
              <a:gd name="csY6" fmla="*/ 114300 h 2541270"/>
              <a:gd name="csX7" fmla="*/ 771525 w 3190875"/>
              <a:gd name="csY7" fmla="*/ 0 h 2541270"/>
              <a:gd name="csX8" fmla="*/ 409575 w 3190875"/>
              <a:gd name="csY8" fmla="*/ 161925 h 2541270"/>
              <a:gd name="csX9" fmla="*/ 152400 w 3190875"/>
              <a:gd name="csY9" fmla="*/ 409575 h 2541270"/>
              <a:gd name="csX10" fmla="*/ 9525 w 3190875"/>
              <a:gd name="csY10" fmla="*/ 781050 h 2541270"/>
              <a:gd name="csX0" fmla="*/ 9525 w 3190875"/>
              <a:gd name="csY0" fmla="*/ 666750 h 2426970"/>
              <a:gd name="csX1" fmla="*/ 0 w 3190875"/>
              <a:gd name="csY1" fmla="*/ 962025 h 2426970"/>
              <a:gd name="csX2" fmla="*/ 312420 w 3190875"/>
              <a:gd name="csY2" fmla="*/ 1356360 h 2426970"/>
              <a:gd name="csX3" fmla="*/ 876300 w 3190875"/>
              <a:gd name="csY3" fmla="*/ 2426970 h 2426970"/>
              <a:gd name="csX4" fmla="*/ 3190875 w 3190875"/>
              <a:gd name="csY4" fmla="*/ 1828800 h 2426970"/>
              <a:gd name="csX5" fmla="*/ 2419350 w 3190875"/>
              <a:gd name="csY5" fmla="*/ 971550 h 2426970"/>
              <a:gd name="csX6" fmla="*/ 1333500 w 3190875"/>
              <a:gd name="csY6" fmla="*/ 0 h 2426970"/>
              <a:gd name="csX7" fmla="*/ 1076325 w 3190875"/>
              <a:gd name="csY7" fmla="*/ 358140 h 2426970"/>
              <a:gd name="csX8" fmla="*/ 409575 w 3190875"/>
              <a:gd name="csY8" fmla="*/ 47625 h 2426970"/>
              <a:gd name="csX9" fmla="*/ 152400 w 3190875"/>
              <a:gd name="csY9" fmla="*/ 295275 h 2426970"/>
              <a:gd name="csX10" fmla="*/ 9525 w 3190875"/>
              <a:gd name="csY10" fmla="*/ 666750 h 2426970"/>
              <a:gd name="csX0" fmla="*/ 9525 w 3190875"/>
              <a:gd name="csY0" fmla="*/ 619125 h 2379345"/>
              <a:gd name="csX1" fmla="*/ 0 w 3190875"/>
              <a:gd name="csY1" fmla="*/ 914400 h 2379345"/>
              <a:gd name="csX2" fmla="*/ 312420 w 3190875"/>
              <a:gd name="csY2" fmla="*/ 1308735 h 2379345"/>
              <a:gd name="csX3" fmla="*/ 876300 w 3190875"/>
              <a:gd name="csY3" fmla="*/ 2379345 h 2379345"/>
              <a:gd name="csX4" fmla="*/ 3190875 w 3190875"/>
              <a:gd name="csY4" fmla="*/ 1781175 h 2379345"/>
              <a:gd name="csX5" fmla="*/ 2419350 w 3190875"/>
              <a:gd name="csY5" fmla="*/ 923925 h 2379345"/>
              <a:gd name="csX6" fmla="*/ 1474470 w 3190875"/>
              <a:gd name="csY6" fmla="*/ 85725 h 2379345"/>
              <a:gd name="csX7" fmla="*/ 1076325 w 3190875"/>
              <a:gd name="csY7" fmla="*/ 310515 h 2379345"/>
              <a:gd name="csX8" fmla="*/ 409575 w 3190875"/>
              <a:gd name="csY8" fmla="*/ 0 h 2379345"/>
              <a:gd name="csX9" fmla="*/ 152400 w 3190875"/>
              <a:gd name="csY9" fmla="*/ 247650 h 2379345"/>
              <a:gd name="csX10" fmla="*/ 9525 w 3190875"/>
              <a:gd name="csY10" fmla="*/ 619125 h 2379345"/>
              <a:gd name="csX0" fmla="*/ 9525 w 3190875"/>
              <a:gd name="csY0" fmla="*/ 619125 h 2379345"/>
              <a:gd name="csX1" fmla="*/ 0 w 3190875"/>
              <a:gd name="csY1" fmla="*/ 914400 h 2379345"/>
              <a:gd name="csX2" fmla="*/ 312420 w 3190875"/>
              <a:gd name="csY2" fmla="*/ 1308735 h 2379345"/>
              <a:gd name="csX3" fmla="*/ 876300 w 3190875"/>
              <a:gd name="csY3" fmla="*/ 2379345 h 2379345"/>
              <a:gd name="csX4" fmla="*/ 3190875 w 3190875"/>
              <a:gd name="csY4" fmla="*/ 1781175 h 2379345"/>
              <a:gd name="csX5" fmla="*/ 2419350 w 3190875"/>
              <a:gd name="csY5" fmla="*/ 923925 h 2379345"/>
              <a:gd name="csX6" fmla="*/ 1588770 w 3190875"/>
              <a:gd name="csY6" fmla="*/ 291465 h 2379345"/>
              <a:gd name="csX7" fmla="*/ 1076325 w 3190875"/>
              <a:gd name="csY7" fmla="*/ 310515 h 2379345"/>
              <a:gd name="csX8" fmla="*/ 409575 w 3190875"/>
              <a:gd name="csY8" fmla="*/ 0 h 2379345"/>
              <a:gd name="csX9" fmla="*/ 152400 w 3190875"/>
              <a:gd name="csY9" fmla="*/ 247650 h 2379345"/>
              <a:gd name="csX10" fmla="*/ 9525 w 3190875"/>
              <a:gd name="csY10" fmla="*/ 619125 h 2379345"/>
              <a:gd name="csX0" fmla="*/ 9525 w 3190875"/>
              <a:gd name="csY0" fmla="*/ 619125 h 2379345"/>
              <a:gd name="csX1" fmla="*/ 0 w 3190875"/>
              <a:gd name="csY1" fmla="*/ 914400 h 2379345"/>
              <a:gd name="csX2" fmla="*/ 312420 w 3190875"/>
              <a:gd name="csY2" fmla="*/ 1308735 h 2379345"/>
              <a:gd name="csX3" fmla="*/ 876300 w 3190875"/>
              <a:gd name="csY3" fmla="*/ 2379345 h 2379345"/>
              <a:gd name="csX4" fmla="*/ 3190875 w 3190875"/>
              <a:gd name="csY4" fmla="*/ 1781175 h 2379345"/>
              <a:gd name="csX5" fmla="*/ 2419350 w 3190875"/>
              <a:gd name="csY5" fmla="*/ 923925 h 2379345"/>
              <a:gd name="csX6" fmla="*/ 1455420 w 3190875"/>
              <a:gd name="csY6" fmla="*/ 139065 h 2379345"/>
              <a:gd name="csX7" fmla="*/ 1076325 w 3190875"/>
              <a:gd name="csY7" fmla="*/ 310515 h 2379345"/>
              <a:gd name="csX8" fmla="*/ 409575 w 3190875"/>
              <a:gd name="csY8" fmla="*/ 0 h 2379345"/>
              <a:gd name="csX9" fmla="*/ 152400 w 3190875"/>
              <a:gd name="csY9" fmla="*/ 247650 h 2379345"/>
              <a:gd name="csX10" fmla="*/ 9525 w 3190875"/>
              <a:gd name="csY10" fmla="*/ 619125 h 2379345"/>
              <a:gd name="csX0" fmla="*/ 9525 w 3190875"/>
              <a:gd name="csY0" fmla="*/ 619125 h 2379345"/>
              <a:gd name="csX1" fmla="*/ 0 w 3190875"/>
              <a:gd name="csY1" fmla="*/ 914400 h 2379345"/>
              <a:gd name="csX2" fmla="*/ 312420 w 3190875"/>
              <a:gd name="csY2" fmla="*/ 1308735 h 2379345"/>
              <a:gd name="csX3" fmla="*/ 876300 w 3190875"/>
              <a:gd name="csY3" fmla="*/ 2379345 h 2379345"/>
              <a:gd name="csX4" fmla="*/ 3190875 w 3190875"/>
              <a:gd name="csY4" fmla="*/ 1781175 h 2379345"/>
              <a:gd name="csX5" fmla="*/ 2419350 w 3190875"/>
              <a:gd name="csY5" fmla="*/ 923925 h 2379345"/>
              <a:gd name="csX6" fmla="*/ 1455420 w 3190875"/>
              <a:gd name="csY6" fmla="*/ 139065 h 2379345"/>
              <a:gd name="csX7" fmla="*/ 954405 w 3190875"/>
              <a:gd name="csY7" fmla="*/ 40005 h 2379345"/>
              <a:gd name="csX8" fmla="*/ 409575 w 3190875"/>
              <a:gd name="csY8" fmla="*/ 0 h 2379345"/>
              <a:gd name="csX9" fmla="*/ 152400 w 3190875"/>
              <a:gd name="csY9" fmla="*/ 247650 h 2379345"/>
              <a:gd name="csX10" fmla="*/ 9525 w 3190875"/>
              <a:gd name="csY10" fmla="*/ 619125 h 2379345"/>
              <a:gd name="csX0" fmla="*/ 9525 w 3190875"/>
              <a:gd name="csY0" fmla="*/ 579120 h 2339340"/>
              <a:gd name="csX1" fmla="*/ 0 w 3190875"/>
              <a:gd name="csY1" fmla="*/ 874395 h 2339340"/>
              <a:gd name="csX2" fmla="*/ 312420 w 3190875"/>
              <a:gd name="csY2" fmla="*/ 1268730 h 2339340"/>
              <a:gd name="csX3" fmla="*/ 876300 w 3190875"/>
              <a:gd name="csY3" fmla="*/ 2339340 h 2339340"/>
              <a:gd name="csX4" fmla="*/ 3190875 w 3190875"/>
              <a:gd name="csY4" fmla="*/ 1741170 h 2339340"/>
              <a:gd name="csX5" fmla="*/ 2419350 w 3190875"/>
              <a:gd name="csY5" fmla="*/ 883920 h 2339340"/>
              <a:gd name="csX6" fmla="*/ 1455420 w 3190875"/>
              <a:gd name="csY6" fmla="*/ 99060 h 2339340"/>
              <a:gd name="csX7" fmla="*/ 954405 w 3190875"/>
              <a:gd name="csY7" fmla="*/ 0 h 2339340"/>
              <a:gd name="csX8" fmla="*/ 752475 w 3190875"/>
              <a:gd name="csY8" fmla="*/ 272415 h 2339340"/>
              <a:gd name="csX9" fmla="*/ 152400 w 3190875"/>
              <a:gd name="csY9" fmla="*/ 207645 h 2339340"/>
              <a:gd name="csX10" fmla="*/ 9525 w 3190875"/>
              <a:gd name="csY10" fmla="*/ 579120 h 2339340"/>
              <a:gd name="csX0" fmla="*/ 9525 w 3190875"/>
              <a:gd name="csY0" fmla="*/ 579120 h 2339340"/>
              <a:gd name="csX1" fmla="*/ 0 w 3190875"/>
              <a:gd name="csY1" fmla="*/ 874395 h 2339340"/>
              <a:gd name="csX2" fmla="*/ 312420 w 3190875"/>
              <a:gd name="csY2" fmla="*/ 1268730 h 2339340"/>
              <a:gd name="csX3" fmla="*/ 876300 w 3190875"/>
              <a:gd name="csY3" fmla="*/ 2339340 h 2339340"/>
              <a:gd name="csX4" fmla="*/ 3190875 w 3190875"/>
              <a:gd name="csY4" fmla="*/ 1741170 h 2339340"/>
              <a:gd name="csX5" fmla="*/ 2419350 w 3190875"/>
              <a:gd name="csY5" fmla="*/ 883920 h 2339340"/>
              <a:gd name="csX6" fmla="*/ 1455420 w 3190875"/>
              <a:gd name="csY6" fmla="*/ 99060 h 2339340"/>
              <a:gd name="csX7" fmla="*/ 954405 w 3190875"/>
              <a:gd name="csY7" fmla="*/ 0 h 2339340"/>
              <a:gd name="csX8" fmla="*/ 729615 w 3190875"/>
              <a:gd name="csY8" fmla="*/ 249555 h 2339340"/>
              <a:gd name="csX9" fmla="*/ 152400 w 3190875"/>
              <a:gd name="csY9" fmla="*/ 207645 h 2339340"/>
              <a:gd name="csX10" fmla="*/ 9525 w 3190875"/>
              <a:gd name="csY10" fmla="*/ 579120 h 2339340"/>
              <a:gd name="csX0" fmla="*/ 9525 w 3190875"/>
              <a:gd name="csY0" fmla="*/ 579120 h 2339340"/>
              <a:gd name="csX1" fmla="*/ 0 w 3190875"/>
              <a:gd name="csY1" fmla="*/ 874395 h 2339340"/>
              <a:gd name="csX2" fmla="*/ 312420 w 3190875"/>
              <a:gd name="csY2" fmla="*/ 1268730 h 2339340"/>
              <a:gd name="csX3" fmla="*/ 876300 w 3190875"/>
              <a:gd name="csY3" fmla="*/ 2339340 h 2339340"/>
              <a:gd name="csX4" fmla="*/ 3190875 w 3190875"/>
              <a:gd name="csY4" fmla="*/ 1741170 h 2339340"/>
              <a:gd name="csX5" fmla="*/ 2419350 w 3190875"/>
              <a:gd name="csY5" fmla="*/ 883920 h 2339340"/>
              <a:gd name="csX6" fmla="*/ 1455420 w 3190875"/>
              <a:gd name="csY6" fmla="*/ 99060 h 2339340"/>
              <a:gd name="csX7" fmla="*/ 954405 w 3190875"/>
              <a:gd name="csY7" fmla="*/ 0 h 2339340"/>
              <a:gd name="csX8" fmla="*/ 729615 w 3190875"/>
              <a:gd name="csY8" fmla="*/ 249555 h 2339340"/>
              <a:gd name="csX9" fmla="*/ 830580 w 3190875"/>
              <a:gd name="csY9" fmla="*/ 641985 h 2339340"/>
              <a:gd name="csX10" fmla="*/ 9525 w 3190875"/>
              <a:gd name="csY10" fmla="*/ 579120 h 2339340"/>
              <a:gd name="csX0" fmla="*/ 607695 w 3190875"/>
              <a:gd name="csY0" fmla="*/ 822960 h 2339340"/>
              <a:gd name="csX1" fmla="*/ 0 w 3190875"/>
              <a:gd name="csY1" fmla="*/ 874395 h 2339340"/>
              <a:gd name="csX2" fmla="*/ 312420 w 3190875"/>
              <a:gd name="csY2" fmla="*/ 1268730 h 2339340"/>
              <a:gd name="csX3" fmla="*/ 876300 w 3190875"/>
              <a:gd name="csY3" fmla="*/ 2339340 h 2339340"/>
              <a:gd name="csX4" fmla="*/ 3190875 w 3190875"/>
              <a:gd name="csY4" fmla="*/ 1741170 h 2339340"/>
              <a:gd name="csX5" fmla="*/ 2419350 w 3190875"/>
              <a:gd name="csY5" fmla="*/ 883920 h 2339340"/>
              <a:gd name="csX6" fmla="*/ 1455420 w 3190875"/>
              <a:gd name="csY6" fmla="*/ 99060 h 2339340"/>
              <a:gd name="csX7" fmla="*/ 954405 w 3190875"/>
              <a:gd name="csY7" fmla="*/ 0 h 2339340"/>
              <a:gd name="csX8" fmla="*/ 729615 w 3190875"/>
              <a:gd name="csY8" fmla="*/ 249555 h 2339340"/>
              <a:gd name="csX9" fmla="*/ 830580 w 3190875"/>
              <a:gd name="csY9" fmla="*/ 641985 h 2339340"/>
              <a:gd name="csX10" fmla="*/ 607695 w 3190875"/>
              <a:gd name="csY10" fmla="*/ 822960 h 2339340"/>
              <a:gd name="csX0" fmla="*/ 295275 w 2878455"/>
              <a:gd name="csY0" fmla="*/ 822960 h 2339340"/>
              <a:gd name="csX1" fmla="*/ 236220 w 2878455"/>
              <a:gd name="csY1" fmla="*/ 1064895 h 2339340"/>
              <a:gd name="csX2" fmla="*/ 0 w 2878455"/>
              <a:gd name="csY2" fmla="*/ 1268730 h 2339340"/>
              <a:gd name="csX3" fmla="*/ 563880 w 2878455"/>
              <a:gd name="csY3" fmla="*/ 2339340 h 2339340"/>
              <a:gd name="csX4" fmla="*/ 2878455 w 2878455"/>
              <a:gd name="csY4" fmla="*/ 1741170 h 2339340"/>
              <a:gd name="csX5" fmla="*/ 2106930 w 2878455"/>
              <a:gd name="csY5" fmla="*/ 883920 h 2339340"/>
              <a:gd name="csX6" fmla="*/ 1143000 w 2878455"/>
              <a:gd name="csY6" fmla="*/ 99060 h 2339340"/>
              <a:gd name="csX7" fmla="*/ 641985 w 2878455"/>
              <a:gd name="csY7" fmla="*/ 0 h 2339340"/>
              <a:gd name="csX8" fmla="*/ 417195 w 2878455"/>
              <a:gd name="csY8" fmla="*/ 249555 h 2339340"/>
              <a:gd name="csX9" fmla="*/ 518160 w 2878455"/>
              <a:gd name="csY9" fmla="*/ 641985 h 2339340"/>
              <a:gd name="csX10" fmla="*/ 295275 w 2878455"/>
              <a:gd name="csY10" fmla="*/ 822960 h 2339340"/>
              <a:gd name="csX0" fmla="*/ 348615 w 2931795"/>
              <a:gd name="csY0" fmla="*/ 822960 h 2339340"/>
              <a:gd name="csX1" fmla="*/ 0 w 2931795"/>
              <a:gd name="csY1" fmla="*/ 1026795 h 2339340"/>
              <a:gd name="csX2" fmla="*/ 53340 w 2931795"/>
              <a:gd name="csY2" fmla="*/ 1268730 h 2339340"/>
              <a:gd name="csX3" fmla="*/ 617220 w 2931795"/>
              <a:gd name="csY3" fmla="*/ 2339340 h 2339340"/>
              <a:gd name="csX4" fmla="*/ 2931795 w 2931795"/>
              <a:gd name="csY4" fmla="*/ 1741170 h 2339340"/>
              <a:gd name="csX5" fmla="*/ 2160270 w 2931795"/>
              <a:gd name="csY5" fmla="*/ 883920 h 2339340"/>
              <a:gd name="csX6" fmla="*/ 1196340 w 2931795"/>
              <a:gd name="csY6" fmla="*/ 99060 h 2339340"/>
              <a:gd name="csX7" fmla="*/ 695325 w 2931795"/>
              <a:gd name="csY7" fmla="*/ 0 h 2339340"/>
              <a:gd name="csX8" fmla="*/ 470535 w 2931795"/>
              <a:gd name="csY8" fmla="*/ 249555 h 2339340"/>
              <a:gd name="csX9" fmla="*/ 571500 w 2931795"/>
              <a:gd name="csY9" fmla="*/ 641985 h 2339340"/>
              <a:gd name="csX10" fmla="*/ 348615 w 2931795"/>
              <a:gd name="csY10" fmla="*/ 822960 h 2339340"/>
              <a:gd name="csX0" fmla="*/ 24765 w 2931795"/>
              <a:gd name="csY0" fmla="*/ 712470 h 2339340"/>
              <a:gd name="csX1" fmla="*/ 0 w 2931795"/>
              <a:gd name="csY1" fmla="*/ 1026795 h 2339340"/>
              <a:gd name="csX2" fmla="*/ 53340 w 2931795"/>
              <a:gd name="csY2" fmla="*/ 1268730 h 2339340"/>
              <a:gd name="csX3" fmla="*/ 617220 w 2931795"/>
              <a:gd name="csY3" fmla="*/ 2339340 h 2339340"/>
              <a:gd name="csX4" fmla="*/ 2931795 w 2931795"/>
              <a:gd name="csY4" fmla="*/ 1741170 h 2339340"/>
              <a:gd name="csX5" fmla="*/ 2160270 w 2931795"/>
              <a:gd name="csY5" fmla="*/ 883920 h 2339340"/>
              <a:gd name="csX6" fmla="*/ 1196340 w 2931795"/>
              <a:gd name="csY6" fmla="*/ 99060 h 2339340"/>
              <a:gd name="csX7" fmla="*/ 695325 w 2931795"/>
              <a:gd name="csY7" fmla="*/ 0 h 2339340"/>
              <a:gd name="csX8" fmla="*/ 470535 w 2931795"/>
              <a:gd name="csY8" fmla="*/ 249555 h 2339340"/>
              <a:gd name="csX9" fmla="*/ 571500 w 2931795"/>
              <a:gd name="csY9" fmla="*/ 641985 h 2339340"/>
              <a:gd name="csX10" fmla="*/ 24765 w 2931795"/>
              <a:gd name="csY10" fmla="*/ 712470 h 2339340"/>
              <a:gd name="csX0" fmla="*/ 24765 w 2931795"/>
              <a:gd name="csY0" fmla="*/ 712470 h 2339340"/>
              <a:gd name="csX1" fmla="*/ 0 w 2931795"/>
              <a:gd name="csY1" fmla="*/ 1026795 h 2339340"/>
              <a:gd name="csX2" fmla="*/ 53340 w 2931795"/>
              <a:gd name="csY2" fmla="*/ 1268730 h 2339340"/>
              <a:gd name="csX3" fmla="*/ 617220 w 2931795"/>
              <a:gd name="csY3" fmla="*/ 2339340 h 2339340"/>
              <a:gd name="csX4" fmla="*/ 2931795 w 2931795"/>
              <a:gd name="csY4" fmla="*/ 1741170 h 2339340"/>
              <a:gd name="csX5" fmla="*/ 2160270 w 2931795"/>
              <a:gd name="csY5" fmla="*/ 883920 h 2339340"/>
              <a:gd name="csX6" fmla="*/ 1196340 w 2931795"/>
              <a:gd name="csY6" fmla="*/ 99060 h 2339340"/>
              <a:gd name="csX7" fmla="*/ 695325 w 2931795"/>
              <a:gd name="csY7" fmla="*/ 0 h 2339340"/>
              <a:gd name="csX8" fmla="*/ 470535 w 2931795"/>
              <a:gd name="csY8" fmla="*/ 249555 h 2339340"/>
              <a:gd name="csX9" fmla="*/ 140970 w 2931795"/>
              <a:gd name="csY9" fmla="*/ 386715 h 2339340"/>
              <a:gd name="csX10" fmla="*/ 24765 w 2931795"/>
              <a:gd name="csY10" fmla="*/ 712470 h 2339340"/>
              <a:gd name="csX0" fmla="*/ 24765 w 2931795"/>
              <a:gd name="csY0" fmla="*/ 712470 h 2339340"/>
              <a:gd name="csX1" fmla="*/ 0 w 2931795"/>
              <a:gd name="csY1" fmla="*/ 1026795 h 2339340"/>
              <a:gd name="csX2" fmla="*/ 53340 w 2931795"/>
              <a:gd name="csY2" fmla="*/ 1268730 h 2339340"/>
              <a:gd name="csX3" fmla="*/ 617220 w 2931795"/>
              <a:gd name="csY3" fmla="*/ 2339340 h 2339340"/>
              <a:gd name="csX4" fmla="*/ 2931795 w 2931795"/>
              <a:gd name="csY4" fmla="*/ 1741170 h 2339340"/>
              <a:gd name="csX5" fmla="*/ 2160270 w 2931795"/>
              <a:gd name="csY5" fmla="*/ 883920 h 2339340"/>
              <a:gd name="csX6" fmla="*/ 1196340 w 2931795"/>
              <a:gd name="csY6" fmla="*/ 99060 h 2339340"/>
              <a:gd name="csX7" fmla="*/ 695325 w 2931795"/>
              <a:gd name="csY7" fmla="*/ 0 h 2339340"/>
              <a:gd name="csX8" fmla="*/ 379095 w 2931795"/>
              <a:gd name="csY8" fmla="*/ 165735 h 2339340"/>
              <a:gd name="csX9" fmla="*/ 140970 w 2931795"/>
              <a:gd name="csY9" fmla="*/ 386715 h 2339340"/>
              <a:gd name="csX10" fmla="*/ 24765 w 2931795"/>
              <a:gd name="csY10" fmla="*/ 712470 h 233934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931795" h="2339340">
                <a:moveTo>
                  <a:pt x="24765" y="712470"/>
                </a:moveTo>
                <a:lnTo>
                  <a:pt x="0" y="1026795"/>
                </a:lnTo>
                <a:lnTo>
                  <a:pt x="53340" y="1268730"/>
                </a:lnTo>
                <a:lnTo>
                  <a:pt x="617220" y="2339340"/>
                </a:lnTo>
                <a:lnTo>
                  <a:pt x="2931795" y="1741170"/>
                </a:lnTo>
                <a:lnTo>
                  <a:pt x="2160270" y="883920"/>
                </a:lnTo>
                <a:lnTo>
                  <a:pt x="1196340" y="99060"/>
                </a:lnTo>
                <a:lnTo>
                  <a:pt x="695325" y="0"/>
                </a:lnTo>
                <a:lnTo>
                  <a:pt x="379095" y="165735"/>
                </a:lnTo>
                <a:lnTo>
                  <a:pt x="140970" y="386715"/>
                </a:lnTo>
                <a:lnTo>
                  <a:pt x="24765" y="712470"/>
                </a:lnTo>
                <a:close/>
              </a:path>
            </a:pathLst>
          </a:custGeom>
          <a:pattFill prst="dashHorz">
            <a:fgClr>
              <a:schemeClr val="bg1"/>
            </a:fgClr>
            <a:bgClr>
              <a:schemeClr val="accent2">
                <a:lumMod val="50000"/>
              </a:schemeClr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612000" bIns="0" rtlCol="0" anchor="ctr"/>
          <a:lstStyle/>
          <a:p>
            <a:pPr algn="ctr"/>
            <a:r>
              <a:rPr lang="cs-CZ" sz="2800" b="1" dirty="0">
                <a:ln>
                  <a:solidFill>
                    <a:schemeClr val="tx1"/>
                  </a:solidFill>
                </a:ln>
              </a:rPr>
              <a:t>MEZIDEPONIE</a:t>
            </a:r>
            <a:endParaRPr lang="cs-CZ" dirty="0"/>
          </a:p>
        </p:txBody>
      </p:sp>
      <p:sp>
        <p:nvSpPr>
          <p:cNvPr id="21" name="Volný tvar: obrazec 20">
            <a:extLst>
              <a:ext uri="{FF2B5EF4-FFF2-40B4-BE49-F238E27FC236}">
                <a16:creationId xmlns:a16="http://schemas.microsoft.com/office/drawing/2014/main" id="{34957702-4EFC-123B-3426-86A7916FB6C0}"/>
              </a:ext>
            </a:extLst>
          </p:cNvPr>
          <p:cNvSpPr/>
          <p:nvPr/>
        </p:nvSpPr>
        <p:spPr>
          <a:xfrm>
            <a:off x="8206710" y="4843901"/>
            <a:ext cx="1451615" cy="1514990"/>
          </a:xfrm>
          <a:custGeom>
            <a:avLst/>
            <a:gdLst>
              <a:gd name="connsiteX0" fmla="*/ 0 w 1781175"/>
              <a:gd name="connsiteY0" fmla="*/ 619125 h 1666875"/>
              <a:gd name="connsiteX1" fmla="*/ 209550 w 1781175"/>
              <a:gd name="connsiteY1" fmla="*/ 1666875 h 1666875"/>
              <a:gd name="connsiteX2" fmla="*/ 1447800 w 1781175"/>
              <a:gd name="connsiteY2" fmla="*/ 1285875 h 1666875"/>
              <a:gd name="connsiteX3" fmla="*/ 1781175 w 1781175"/>
              <a:gd name="connsiteY3" fmla="*/ 0 h 1666875"/>
              <a:gd name="connsiteX4" fmla="*/ 0 w 1781175"/>
              <a:gd name="connsiteY4" fmla="*/ 619125 h 1666875"/>
              <a:gd name="csX0" fmla="*/ 0 w 1781175"/>
              <a:gd name="csY0" fmla="*/ 619125 h 1666875"/>
              <a:gd name="csX1" fmla="*/ 209550 w 1781175"/>
              <a:gd name="csY1" fmla="*/ 1666875 h 1666875"/>
              <a:gd name="csX2" fmla="*/ 1401957 w 1781175"/>
              <a:gd name="csY2" fmla="*/ 1338984 h 1666875"/>
              <a:gd name="csX3" fmla="*/ 1781175 w 1781175"/>
              <a:gd name="csY3" fmla="*/ 0 h 1666875"/>
              <a:gd name="csX4" fmla="*/ 0 w 1781175"/>
              <a:gd name="csY4" fmla="*/ 619125 h 1666875"/>
              <a:gd name="csX0" fmla="*/ 0 w 1781175"/>
              <a:gd name="csY0" fmla="*/ 619125 h 1666875"/>
              <a:gd name="csX1" fmla="*/ 209550 w 1781175"/>
              <a:gd name="csY1" fmla="*/ 1666875 h 1666875"/>
              <a:gd name="csX2" fmla="*/ 1401957 w 1781175"/>
              <a:gd name="csY2" fmla="*/ 1338984 h 1666875"/>
              <a:gd name="csX3" fmla="*/ 1781175 w 1781175"/>
              <a:gd name="csY3" fmla="*/ 0 h 1666875"/>
              <a:gd name="csX4" fmla="*/ 0 w 1781175"/>
              <a:gd name="csY4" fmla="*/ 619125 h 1666875"/>
              <a:gd name="csX0" fmla="*/ 0 w 1781175"/>
              <a:gd name="csY0" fmla="*/ 619125 h 1750963"/>
              <a:gd name="csX1" fmla="*/ 147471 w 1781175"/>
              <a:gd name="csY1" fmla="*/ 1750963 h 1750963"/>
              <a:gd name="csX2" fmla="*/ 1401957 w 1781175"/>
              <a:gd name="csY2" fmla="*/ 1338984 h 1750963"/>
              <a:gd name="csX3" fmla="*/ 1781175 w 1781175"/>
              <a:gd name="csY3" fmla="*/ 0 h 1750963"/>
              <a:gd name="csX4" fmla="*/ 0 w 1781175"/>
              <a:gd name="csY4" fmla="*/ 619125 h 1750963"/>
              <a:gd name="csX0" fmla="*/ 0 w 1843253"/>
              <a:gd name="csY0" fmla="*/ 627977 h 1750963"/>
              <a:gd name="csX1" fmla="*/ 209549 w 1843253"/>
              <a:gd name="csY1" fmla="*/ 1750963 h 1750963"/>
              <a:gd name="csX2" fmla="*/ 1464035 w 1843253"/>
              <a:gd name="csY2" fmla="*/ 1338984 h 1750963"/>
              <a:gd name="csX3" fmla="*/ 1843253 w 1843253"/>
              <a:gd name="csY3" fmla="*/ 0 h 1750963"/>
              <a:gd name="csX4" fmla="*/ 0 w 1843253"/>
              <a:gd name="csY4" fmla="*/ 627977 h 1750963"/>
              <a:gd name="csX0" fmla="*/ 0 w 1805051"/>
              <a:gd name="csY0" fmla="*/ 641254 h 1764240"/>
              <a:gd name="csX1" fmla="*/ 209549 w 1805051"/>
              <a:gd name="csY1" fmla="*/ 1764240 h 1764240"/>
              <a:gd name="csX2" fmla="*/ 1464035 w 1805051"/>
              <a:gd name="csY2" fmla="*/ 1352261 h 1764240"/>
              <a:gd name="csX3" fmla="*/ 1805051 w 1805051"/>
              <a:gd name="csY3" fmla="*/ 0 h 1764240"/>
              <a:gd name="csX4" fmla="*/ 0 w 1805051"/>
              <a:gd name="csY4" fmla="*/ 641254 h 1764240"/>
              <a:gd name="csX0" fmla="*/ 0 w 1819377"/>
              <a:gd name="csY0" fmla="*/ 636828 h 1759814"/>
              <a:gd name="csX1" fmla="*/ 209549 w 1819377"/>
              <a:gd name="csY1" fmla="*/ 1759814 h 1759814"/>
              <a:gd name="csX2" fmla="*/ 1464035 w 1819377"/>
              <a:gd name="csY2" fmla="*/ 1347835 h 1759814"/>
              <a:gd name="csX3" fmla="*/ 1819377 w 1819377"/>
              <a:gd name="csY3" fmla="*/ 0 h 1759814"/>
              <a:gd name="csX4" fmla="*/ 0 w 1819377"/>
              <a:gd name="csY4" fmla="*/ 636828 h 17598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819377" h="1759814">
                <a:moveTo>
                  <a:pt x="0" y="636828"/>
                </a:moveTo>
                <a:lnTo>
                  <a:pt x="209549" y="1759814"/>
                </a:lnTo>
                <a:cubicBezTo>
                  <a:pt x="607018" y="1650517"/>
                  <a:pt x="646344" y="1643012"/>
                  <a:pt x="1464035" y="1347835"/>
                </a:cubicBezTo>
                <a:lnTo>
                  <a:pt x="1819377" y="0"/>
                </a:lnTo>
                <a:lnTo>
                  <a:pt x="0" y="636828"/>
                </a:lnTo>
                <a:close/>
              </a:path>
            </a:pathLst>
          </a:custGeom>
          <a:pattFill prst="dashHorz">
            <a:fgClr>
              <a:schemeClr val="bg1"/>
            </a:fgClr>
            <a:bgClr>
              <a:schemeClr val="accent2">
                <a:lumMod val="50000"/>
              </a:schemeClr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108000" bIns="0" rtlCol="0" anchor="ctr"/>
          <a:lstStyle/>
          <a:p>
            <a:pPr algn="ctr"/>
            <a:r>
              <a:rPr lang="cs-CZ" sz="1600" b="1" dirty="0">
                <a:ln w="3175">
                  <a:solidFill>
                    <a:schemeClr val="tx1"/>
                  </a:solidFill>
                </a:ln>
              </a:rPr>
              <a:t>MEZIDEPONIE</a:t>
            </a:r>
            <a:endParaRPr lang="cs-CZ" dirty="0">
              <a:ln w="3175">
                <a:solidFill>
                  <a:schemeClr val="tx1"/>
                </a:solidFill>
              </a:ln>
            </a:endParaRPr>
          </a:p>
          <a:p>
            <a:pPr algn="ctr"/>
            <a:endParaRPr lang="cs-CZ" dirty="0"/>
          </a:p>
        </p:txBody>
      </p:sp>
      <p:sp>
        <p:nvSpPr>
          <p:cNvPr id="8" name="Volný tvar: obrazec 7">
            <a:extLst>
              <a:ext uri="{FF2B5EF4-FFF2-40B4-BE49-F238E27FC236}">
                <a16:creationId xmlns:a16="http://schemas.microsoft.com/office/drawing/2014/main" id="{01FB9058-ED16-2135-BAD4-4F68DCD751FE}"/>
              </a:ext>
            </a:extLst>
          </p:cNvPr>
          <p:cNvSpPr/>
          <p:nvPr/>
        </p:nvSpPr>
        <p:spPr>
          <a:xfrm>
            <a:off x="7896200" y="2705919"/>
            <a:ext cx="2905125" cy="2111453"/>
          </a:xfrm>
          <a:custGeom>
            <a:avLst/>
            <a:gdLst>
              <a:gd name="connsiteX0" fmla="*/ 333375 w 1447800"/>
              <a:gd name="connsiteY0" fmla="*/ 0 h 1276350"/>
              <a:gd name="connsiteX1" fmla="*/ 0 w 1447800"/>
              <a:gd name="connsiteY1" fmla="*/ 1190625 h 1276350"/>
              <a:gd name="connsiteX2" fmla="*/ 571500 w 1447800"/>
              <a:gd name="connsiteY2" fmla="*/ 1276350 h 1276350"/>
              <a:gd name="connsiteX3" fmla="*/ 962025 w 1447800"/>
              <a:gd name="connsiteY3" fmla="*/ 1266825 h 1276350"/>
              <a:gd name="connsiteX4" fmla="*/ 1447800 w 1447800"/>
              <a:gd name="connsiteY4" fmla="*/ 133350 h 1276350"/>
              <a:gd name="connsiteX5" fmla="*/ 333375 w 1447800"/>
              <a:gd name="connsiteY5" fmla="*/ 0 h 1276350"/>
              <a:gd name="connsiteX0" fmla="*/ 276225 w 1390650"/>
              <a:gd name="connsiteY0" fmla="*/ 0 h 1962150"/>
              <a:gd name="connsiteX1" fmla="*/ 0 w 1390650"/>
              <a:gd name="connsiteY1" fmla="*/ 1962150 h 1962150"/>
              <a:gd name="connsiteX2" fmla="*/ 514350 w 1390650"/>
              <a:gd name="connsiteY2" fmla="*/ 1276350 h 1962150"/>
              <a:gd name="connsiteX3" fmla="*/ 904875 w 1390650"/>
              <a:gd name="connsiteY3" fmla="*/ 1266825 h 1962150"/>
              <a:gd name="connsiteX4" fmla="*/ 1390650 w 1390650"/>
              <a:gd name="connsiteY4" fmla="*/ 133350 h 1962150"/>
              <a:gd name="connsiteX5" fmla="*/ 276225 w 1390650"/>
              <a:gd name="connsiteY5" fmla="*/ 0 h 1962150"/>
              <a:gd name="connsiteX0" fmla="*/ 0 w 1847850"/>
              <a:gd name="connsiteY0" fmla="*/ 0 h 1905000"/>
              <a:gd name="connsiteX1" fmla="*/ 457200 w 1847850"/>
              <a:gd name="connsiteY1" fmla="*/ 1905000 h 1905000"/>
              <a:gd name="connsiteX2" fmla="*/ 971550 w 1847850"/>
              <a:gd name="connsiteY2" fmla="*/ 1219200 h 1905000"/>
              <a:gd name="connsiteX3" fmla="*/ 1362075 w 1847850"/>
              <a:gd name="connsiteY3" fmla="*/ 1209675 h 1905000"/>
              <a:gd name="connsiteX4" fmla="*/ 1847850 w 1847850"/>
              <a:gd name="connsiteY4" fmla="*/ 76200 h 1905000"/>
              <a:gd name="connsiteX5" fmla="*/ 0 w 1847850"/>
              <a:gd name="connsiteY5" fmla="*/ 0 h 1905000"/>
              <a:gd name="connsiteX0" fmla="*/ 0 w 2533650"/>
              <a:gd name="connsiteY0" fmla="*/ 66675 h 1971675"/>
              <a:gd name="connsiteX1" fmla="*/ 457200 w 2533650"/>
              <a:gd name="connsiteY1" fmla="*/ 1971675 h 1971675"/>
              <a:gd name="connsiteX2" fmla="*/ 971550 w 2533650"/>
              <a:gd name="connsiteY2" fmla="*/ 1285875 h 1971675"/>
              <a:gd name="connsiteX3" fmla="*/ 1362075 w 2533650"/>
              <a:gd name="connsiteY3" fmla="*/ 1276350 h 1971675"/>
              <a:gd name="connsiteX4" fmla="*/ 2533650 w 2533650"/>
              <a:gd name="connsiteY4" fmla="*/ 0 h 1971675"/>
              <a:gd name="connsiteX5" fmla="*/ 0 w 2533650"/>
              <a:gd name="connsiteY5" fmla="*/ 66675 h 1971675"/>
              <a:gd name="connsiteX0" fmla="*/ 0 w 2905125"/>
              <a:gd name="connsiteY0" fmla="*/ 66675 h 1971675"/>
              <a:gd name="connsiteX1" fmla="*/ 457200 w 2905125"/>
              <a:gd name="connsiteY1" fmla="*/ 1971675 h 1971675"/>
              <a:gd name="connsiteX2" fmla="*/ 971550 w 2905125"/>
              <a:gd name="connsiteY2" fmla="*/ 1285875 h 1971675"/>
              <a:gd name="connsiteX3" fmla="*/ 2905125 w 2905125"/>
              <a:gd name="connsiteY3" fmla="*/ 1009650 h 1971675"/>
              <a:gd name="connsiteX4" fmla="*/ 2533650 w 2905125"/>
              <a:gd name="connsiteY4" fmla="*/ 0 h 1971675"/>
              <a:gd name="connsiteX5" fmla="*/ 0 w 2905125"/>
              <a:gd name="connsiteY5" fmla="*/ 66675 h 1971675"/>
              <a:gd name="connsiteX0" fmla="*/ 0 w 2905125"/>
              <a:gd name="connsiteY0" fmla="*/ 66675 h 1971675"/>
              <a:gd name="connsiteX1" fmla="*/ 457200 w 2905125"/>
              <a:gd name="connsiteY1" fmla="*/ 1971675 h 1971675"/>
              <a:gd name="connsiteX2" fmla="*/ 2905125 w 2905125"/>
              <a:gd name="connsiteY2" fmla="*/ 1009650 h 1971675"/>
              <a:gd name="connsiteX3" fmla="*/ 2533650 w 2905125"/>
              <a:gd name="connsiteY3" fmla="*/ 0 h 1971675"/>
              <a:gd name="connsiteX4" fmla="*/ 0 w 2905125"/>
              <a:gd name="connsiteY4" fmla="*/ 66675 h 1971675"/>
              <a:gd name="csX0" fmla="*/ 0 w 2905125"/>
              <a:gd name="csY0" fmla="*/ 66675 h 2036445"/>
              <a:gd name="csX1" fmla="*/ 487680 w 2905125"/>
              <a:gd name="csY1" fmla="*/ 2036445 h 2036445"/>
              <a:gd name="csX2" fmla="*/ 2905125 w 2905125"/>
              <a:gd name="csY2" fmla="*/ 1009650 h 2036445"/>
              <a:gd name="csX3" fmla="*/ 2533650 w 2905125"/>
              <a:gd name="csY3" fmla="*/ 0 h 2036445"/>
              <a:gd name="csX4" fmla="*/ 0 w 2905125"/>
              <a:gd name="csY4" fmla="*/ 66675 h 2036445"/>
              <a:gd name="csX0" fmla="*/ 0 w 2905125"/>
              <a:gd name="csY0" fmla="*/ 127635 h 2036445"/>
              <a:gd name="csX1" fmla="*/ 487680 w 2905125"/>
              <a:gd name="csY1" fmla="*/ 2036445 h 2036445"/>
              <a:gd name="csX2" fmla="*/ 2905125 w 2905125"/>
              <a:gd name="csY2" fmla="*/ 1009650 h 2036445"/>
              <a:gd name="csX3" fmla="*/ 2533650 w 2905125"/>
              <a:gd name="csY3" fmla="*/ 0 h 2036445"/>
              <a:gd name="csX4" fmla="*/ 0 w 2905125"/>
              <a:gd name="csY4" fmla="*/ 127635 h 2036445"/>
              <a:gd name="csX0" fmla="*/ 0 w 2905125"/>
              <a:gd name="csY0" fmla="*/ 127635 h 2036445"/>
              <a:gd name="csX1" fmla="*/ 487680 w 2905125"/>
              <a:gd name="csY1" fmla="*/ 2036445 h 2036445"/>
              <a:gd name="csX2" fmla="*/ 2905125 w 2905125"/>
              <a:gd name="csY2" fmla="*/ 1009650 h 2036445"/>
              <a:gd name="csX3" fmla="*/ 2533650 w 2905125"/>
              <a:gd name="csY3" fmla="*/ 0 h 2036445"/>
              <a:gd name="csX4" fmla="*/ 0 w 2905125"/>
              <a:gd name="csY4" fmla="*/ 127635 h 2036445"/>
              <a:gd name="csX0" fmla="*/ 0 w 2905125"/>
              <a:gd name="csY0" fmla="*/ 127635 h 2036445"/>
              <a:gd name="csX1" fmla="*/ 487680 w 2905125"/>
              <a:gd name="csY1" fmla="*/ 2036445 h 2036445"/>
              <a:gd name="csX2" fmla="*/ 2905125 w 2905125"/>
              <a:gd name="csY2" fmla="*/ 1009650 h 2036445"/>
              <a:gd name="csX3" fmla="*/ 2533650 w 2905125"/>
              <a:gd name="csY3" fmla="*/ 0 h 2036445"/>
              <a:gd name="csX4" fmla="*/ 0 w 2905125"/>
              <a:gd name="csY4" fmla="*/ 127635 h 2036445"/>
              <a:gd name="csX0" fmla="*/ 0 w 2905125"/>
              <a:gd name="csY0" fmla="*/ 127635 h 2036445"/>
              <a:gd name="csX1" fmla="*/ 487680 w 2905125"/>
              <a:gd name="csY1" fmla="*/ 2036445 h 2036445"/>
              <a:gd name="csX2" fmla="*/ 2905125 w 2905125"/>
              <a:gd name="csY2" fmla="*/ 1009650 h 2036445"/>
              <a:gd name="csX3" fmla="*/ 2533650 w 2905125"/>
              <a:gd name="csY3" fmla="*/ 0 h 2036445"/>
              <a:gd name="csX4" fmla="*/ 0 w 2905125"/>
              <a:gd name="csY4" fmla="*/ 127635 h 2036445"/>
              <a:gd name="csX0" fmla="*/ 0 w 2905125"/>
              <a:gd name="csY0" fmla="*/ 132841 h 2041651"/>
              <a:gd name="csX1" fmla="*/ 487680 w 2905125"/>
              <a:gd name="csY1" fmla="*/ 2041651 h 2041651"/>
              <a:gd name="csX2" fmla="*/ 2905125 w 2905125"/>
              <a:gd name="csY2" fmla="*/ 1014856 h 2041651"/>
              <a:gd name="csX3" fmla="*/ 2533650 w 2905125"/>
              <a:gd name="csY3" fmla="*/ 5206 h 2041651"/>
              <a:gd name="csX4" fmla="*/ 1377340 w 2905125"/>
              <a:gd name="csY4" fmla="*/ 5578 h 2041651"/>
              <a:gd name="csX5" fmla="*/ 0 w 2905125"/>
              <a:gd name="csY5" fmla="*/ 132841 h 2041651"/>
              <a:gd name="csX0" fmla="*/ 0 w 2905125"/>
              <a:gd name="csY0" fmla="*/ 201900 h 2110710"/>
              <a:gd name="csX1" fmla="*/ 487680 w 2905125"/>
              <a:gd name="csY1" fmla="*/ 2110710 h 2110710"/>
              <a:gd name="csX2" fmla="*/ 2905125 w 2905125"/>
              <a:gd name="csY2" fmla="*/ 1083915 h 2110710"/>
              <a:gd name="csX3" fmla="*/ 2533650 w 2905125"/>
              <a:gd name="csY3" fmla="*/ 74265 h 2110710"/>
              <a:gd name="csX4" fmla="*/ 866800 w 2905125"/>
              <a:gd name="csY4" fmla="*/ 2247 h 2110710"/>
              <a:gd name="csX5" fmla="*/ 0 w 2905125"/>
              <a:gd name="csY5" fmla="*/ 201900 h 2110710"/>
              <a:gd name="csX0" fmla="*/ 0 w 2905125"/>
              <a:gd name="csY0" fmla="*/ 211649 h 2120459"/>
              <a:gd name="csX1" fmla="*/ 487680 w 2905125"/>
              <a:gd name="csY1" fmla="*/ 2120459 h 2120459"/>
              <a:gd name="csX2" fmla="*/ 2905125 w 2905125"/>
              <a:gd name="csY2" fmla="*/ 1093664 h 2120459"/>
              <a:gd name="csX3" fmla="*/ 2533650 w 2905125"/>
              <a:gd name="csY3" fmla="*/ 84014 h 2120459"/>
              <a:gd name="csX4" fmla="*/ 1697380 w 2905125"/>
              <a:gd name="csY4" fmla="*/ 50096 h 2120459"/>
              <a:gd name="csX5" fmla="*/ 866800 w 2905125"/>
              <a:gd name="csY5" fmla="*/ 11996 h 2120459"/>
              <a:gd name="csX6" fmla="*/ 0 w 2905125"/>
              <a:gd name="csY6" fmla="*/ 211649 h 2120459"/>
              <a:gd name="csX0" fmla="*/ 0 w 2905125"/>
              <a:gd name="csY0" fmla="*/ 202643 h 2111453"/>
              <a:gd name="csX1" fmla="*/ 487680 w 2905125"/>
              <a:gd name="csY1" fmla="*/ 2111453 h 2111453"/>
              <a:gd name="csX2" fmla="*/ 2905125 w 2905125"/>
              <a:gd name="csY2" fmla="*/ 1084658 h 2111453"/>
              <a:gd name="csX3" fmla="*/ 2533650 w 2905125"/>
              <a:gd name="csY3" fmla="*/ 75008 h 2111453"/>
              <a:gd name="csX4" fmla="*/ 1781200 w 2905125"/>
              <a:gd name="csY4" fmla="*/ 151580 h 2111453"/>
              <a:gd name="csX5" fmla="*/ 866800 w 2905125"/>
              <a:gd name="csY5" fmla="*/ 2990 h 2111453"/>
              <a:gd name="csX6" fmla="*/ 0 w 2905125"/>
              <a:gd name="csY6" fmla="*/ 202643 h 2111453"/>
              <a:gd name="csX0" fmla="*/ 0 w 2905125"/>
              <a:gd name="csY0" fmla="*/ 250216 h 2159026"/>
              <a:gd name="csX1" fmla="*/ 487680 w 2905125"/>
              <a:gd name="csY1" fmla="*/ 2159026 h 2159026"/>
              <a:gd name="csX2" fmla="*/ 2905125 w 2905125"/>
              <a:gd name="csY2" fmla="*/ 1132231 h 2159026"/>
              <a:gd name="csX3" fmla="*/ 2514600 w 2905125"/>
              <a:gd name="csY3" fmla="*/ 50191 h 2159026"/>
              <a:gd name="csX4" fmla="*/ 1781200 w 2905125"/>
              <a:gd name="csY4" fmla="*/ 199153 h 2159026"/>
              <a:gd name="csX5" fmla="*/ 866800 w 2905125"/>
              <a:gd name="csY5" fmla="*/ 50563 h 2159026"/>
              <a:gd name="csX6" fmla="*/ 0 w 2905125"/>
              <a:gd name="csY6" fmla="*/ 250216 h 2159026"/>
              <a:gd name="csX0" fmla="*/ 0 w 2905125"/>
              <a:gd name="csY0" fmla="*/ 202643 h 2111453"/>
              <a:gd name="csX1" fmla="*/ 487680 w 2905125"/>
              <a:gd name="csY1" fmla="*/ 2111453 h 2111453"/>
              <a:gd name="csX2" fmla="*/ 2905125 w 2905125"/>
              <a:gd name="csY2" fmla="*/ 1084658 h 2111453"/>
              <a:gd name="csX3" fmla="*/ 2514600 w 2905125"/>
              <a:gd name="csY3" fmla="*/ 2618 h 2111453"/>
              <a:gd name="csX4" fmla="*/ 1781200 w 2905125"/>
              <a:gd name="csY4" fmla="*/ 151580 h 2111453"/>
              <a:gd name="csX5" fmla="*/ 866800 w 2905125"/>
              <a:gd name="csY5" fmla="*/ 2990 h 2111453"/>
              <a:gd name="csX6" fmla="*/ 0 w 2905125"/>
              <a:gd name="csY6" fmla="*/ 202643 h 211145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905125" h="2111453">
                <a:moveTo>
                  <a:pt x="0" y="202643"/>
                </a:moveTo>
                <a:lnTo>
                  <a:pt x="487680" y="2111453"/>
                </a:lnTo>
                <a:lnTo>
                  <a:pt x="2905125" y="1084658"/>
                </a:lnTo>
                <a:lnTo>
                  <a:pt x="2514600" y="2618"/>
                </a:lnTo>
                <a:cubicBezTo>
                  <a:pt x="2229489" y="87770"/>
                  <a:pt x="2059008" y="163583"/>
                  <a:pt x="1781200" y="151580"/>
                </a:cubicBezTo>
                <a:cubicBezTo>
                  <a:pt x="1503392" y="139577"/>
                  <a:pt x="1149697" y="-23935"/>
                  <a:pt x="866800" y="2990"/>
                </a:cubicBezTo>
                <a:lnTo>
                  <a:pt x="0" y="202643"/>
                </a:lnTo>
                <a:close/>
              </a:path>
            </a:pathLst>
          </a:custGeom>
          <a:noFill/>
          <a:ln w="63500">
            <a:solidFill>
              <a:schemeClr val="accent1">
                <a:shade val="1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559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39E40-184E-6F9F-F40F-B5CEBF5F1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accent1"/>
                </a:solidFill>
                <a:ea typeface="SimSun" charset="-122"/>
              </a:rPr>
              <a:t>Půdorys průzkumné </a:t>
            </a:r>
            <a:r>
              <a:rPr lang="cs-CZ" dirty="0">
                <a:solidFill>
                  <a:schemeClr val="accent1"/>
                </a:solidFill>
                <a:ea typeface="SimSun" charset="-122"/>
              </a:rPr>
              <a:t>štoly tunelu Luka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497B48-389E-B3FA-A742-33DA538EC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600187E-70D0-0740-169C-44841F5C0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5" y="1596258"/>
            <a:ext cx="11888230" cy="47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95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F696AC11-D2B9-9D34-FB6C-864A4F67D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468" y="1124744"/>
            <a:ext cx="7259063" cy="56491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229B4FB-8C57-0AFC-DBC2-ABA8AA744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Výška nadloží v lokalitě osady Jelenka</a:t>
            </a:r>
          </a:p>
        </p:txBody>
      </p:sp>
      <p:pic>
        <p:nvPicPr>
          <p:cNvPr id="6" name="Grafický objekt 5" descr="Domov se souvislou výplní">
            <a:extLst>
              <a:ext uri="{FF2B5EF4-FFF2-40B4-BE49-F238E27FC236}">
                <a16:creationId xmlns:a16="http://schemas.microsoft.com/office/drawing/2014/main" id="{B73D1220-39FF-4AF2-EB20-4000B493EC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32384" y="2033009"/>
            <a:ext cx="602836" cy="6028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B6F3643-6ECA-B3EE-21CA-AF59976BDD07}"/>
              </a:ext>
            </a:extLst>
          </p:cNvPr>
          <p:cNvSpPr txBox="1"/>
          <p:nvPr/>
        </p:nvSpPr>
        <p:spPr>
          <a:xfrm>
            <a:off x="8082668" y="1833789"/>
            <a:ext cx="165618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č.ev</a:t>
            </a:r>
            <a:r>
              <a:rPr lang="cs-CZ" b="1" dirty="0"/>
              <a:t>. 587 a 575</a:t>
            </a:r>
          </a:p>
        </p:txBody>
      </p:sp>
      <p:pic>
        <p:nvPicPr>
          <p:cNvPr id="8" name="Grafický objekt 7" descr="Domov se souvislou výplní">
            <a:extLst>
              <a:ext uri="{FF2B5EF4-FFF2-40B4-BE49-F238E27FC236}">
                <a16:creationId xmlns:a16="http://schemas.microsoft.com/office/drawing/2014/main" id="{67C487FB-8191-5219-F543-D909AC9791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73551" y="1346078"/>
            <a:ext cx="602836" cy="60283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1311F88-62B9-6545-CFD3-E3B5026B6312}"/>
              </a:ext>
            </a:extLst>
          </p:cNvPr>
          <p:cNvSpPr txBox="1"/>
          <p:nvPr/>
        </p:nvSpPr>
        <p:spPr>
          <a:xfrm>
            <a:off x="3576387" y="1565705"/>
            <a:ext cx="165618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č.ev</a:t>
            </a:r>
            <a:r>
              <a:rPr lang="cs-CZ" b="1" dirty="0"/>
              <a:t>. 482 a 641</a:t>
            </a:r>
          </a:p>
        </p:txBody>
      </p:sp>
      <p:sp>
        <p:nvSpPr>
          <p:cNvPr id="10" name="Pravá složená závorka 9">
            <a:extLst>
              <a:ext uri="{FF2B5EF4-FFF2-40B4-BE49-F238E27FC236}">
                <a16:creationId xmlns:a16="http://schemas.microsoft.com/office/drawing/2014/main" id="{B23C9231-E8FD-530B-F681-C6967529F7D0}"/>
              </a:ext>
            </a:extLst>
          </p:cNvPr>
          <p:cNvSpPr/>
          <p:nvPr/>
        </p:nvSpPr>
        <p:spPr>
          <a:xfrm>
            <a:off x="8095809" y="2624133"/>
            <a:ext cx="216024" cy="1224136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E34DCDA-980C-F2AB-8C1D-ED5DACBF883F}"/>
              </a:ext>
            </a:extLst>
          </p:cNvPr>
          <p:cNvSpPr txBox="1"/>
          <p:nvPr/>
        </p:nvSpPr>
        <p:spPr>
          <a:xfrm>
            <a:off x="8376843" y="3059668"/>
            <a:ext cx="165618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Nadloží: 30 m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E3D572D-90D1-EFC8-B2BB-5EE907048D3A}"/>
              </a:ext>
            </a:extLst>
          </p:cNvPr>
          <p:cNvSpPr txBox="1"/>
          <p:nvPr/>
        </p:nvSpPr>
        <p:spPr>
          <a:xfrm>
            <a:off x="3576387" y="2603468"/>
            <a:ext cx="1656183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Nadloží: 44 m</a:t>
            </a:r>
          </a:p>
        </p:txBody>
      </p:sp>
      <p:sp>
        <p:nvSpPr>
          <p:cNvPr id="13" name="Pravá složená závorka 12">
            <a:extLst>
              <a:ext uri="{FF2B5EF4-FFF2-40B4-BE49-F238E27FC236}">
                <a16:creationId xmlns:a16="http://schemas.microsoft.com/office/drawing/2014/main" id="{BCCA0D1E-F47D-C8F2-D59D-E5088D6567A0}"/>
              </a:ext>
            </a:extLst>
          </p:cNvPr>
          <p:cNvSpPr/>
          <p:nvPr/>
        </p:nvSpPr>
        <p:spPr>
          <a:xfrm>
            <a:off x="3377258" y="1916832"/>
            <a:ext cx="144016" cy="1737968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149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DDB223-9F01-6B42-986F-04E7AEDD1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Prezentující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30B3F9-B733-4D28-AC5B-9C68E919D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chemeClr val="tx1"/>
                </a:solidFill>
              </a:rPr>
              <a:t>ŘSD</a:t>
            </a:r>
            <a:r>
              <a:rPr lang="cs-CZ" dirty="0">
                <a:solidFill>
                  <a:schemeClr val="tx1"/>
                </a:solidFill>
              </a:rPr>
              <a:t>: 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Urbancová Zuzana, vedoucí úseku výstavby dálnic D11 a D3 středočeská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Rýdl Jan, vedoucí Odboru komunikace a tiskový mluvčí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Macák Ondřej, investiční referent</a:t>
            </a:r>
          </a:p>
          <a:p>
            <a:r>
              <a:rPr lang="cs-CZ" b="1" u="sng" dirty="0" err="1">
                <a:solidFill>
                  <a:schemeClr val="tx1"/>
                </a:solidFill>
              </a:rPr>
              <a:t>Hochtief</a:t>
            </a:r>
            <a:r>
              <a:rPr lang="cs-CZ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Kozubík Radek, vedoucí projektového týmu 5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Luka Petr, závodní</a:t>
            </a:r>
          </a:p>
          <a:p>
            <a:r>
              <a:rPr lang="cs-CZ" b="1" u="sng" dirty="0">
                <a:solidFill>
                  <a:schemeClr val="tx1"/>
                </a:solidFill>
              </a:rPr>
              <a:t>SG Geotechnika</a:t>
            </a:r>
            <a:r>
              <a:rPr lang="cs-CZ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Onysko Radek, Inženýrský geolog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7580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AA92A8E-9F4F-D7D0-1B80-7D6B4D329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925746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  <a:ea typeface="SimSun" charset="-122"/>
              </a:rPr>
              <a:t>Vzorové příčné řezy průzkumné štoly tunelu Luka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CE7FEAA-486C-2D19-AF6B-3B9E3BBB4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80"/>
          <a:stretch>
            <a:fillRect/>
          </a:stretch>
        </p:blipFill>
        <p:spPr>
          <a:xfrm>
            <a:off x="209771" y="1808820"/>
            <a:ext cx="11772458" cy="3240360"/>
          </a:xfrm>
          <a:prstGeom prst="rect">
            <a:avLst/>
          </a:prstGeom>
        </p:spPr>
      </p:pic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A3A18A03-C11D-5B9D-01E8-2E09A847F087}"/>
              </a:ext>
            </a:extLst>
          </p:cNvPr>
          <p:cNvSpPr/>
          <p:nvPr/>
        </p:nvSpPr>
        <p:spPr>
          <a:xfrm>
            <a:off x="302149" y="2568021"/>
            <a:ext cx="3304260" cy="2274323"/>
          </a:xfrm>
          <a:custGeom>
            <a:avLst/>
            <a:gdLst>
              <a:gd name="csX0" fmla="*/ 71561 w 3363401"/>
              <a:gd name="csY0" fmla="*/ 2266122 h 2274073"/>
              <a:gd name="csX1" fmla="*/ 3244132 w 3363401"/>
              <a:gd name="csY1" fmla="*/ 2274073 h 2274073"/>
              <a:gd name="csX2" fmla="*/ 3339547 w 3363401"/>
              <a:gd name="csY2" fmla="*/ 1765190 h 2274073"/>
              <a:gd name="csX3" fmla="*/ 3363401 w 3363401"/>
              <a:gd name="csY3" fmla="*/ 1693628 h 2274073"/>
              <a:gd name="csX4" fmla="*/ 3212327 w 3363401"/>
              <a:gd name="csY4" fmla="*/ 1089329 h 2274073"/>
              <a:gd name="csX5" fmla="*/ 2751151 w 3363401"/>
              <a:gd name="csY5" fmla="*/ 413468 h 2274073"/>
              <a:gd name="csX6" fmla="*/ 2234316 w 3363401"/>
              <a:gd name="csY6" fmla="*/ 79513 h 2274073"/>
              <a:gd name="csX7" fmla="*/ 1590260 w 3363401"/>
              <a:gd name="csY7" fmla="*/ 0 h 2274073"/>
              <a:gd name="csX8" fmla="*/ 1081377 w 3363401"/>
              <a:gd name="csY8" fmla="*/ 95416 h 2274073"/>
              <a:gd name="csX9" fmla="*/ 421419 w 3363401"/>
              <a:gd name="csY9" fmla="*/ 532738 h 2274073"/>
              <a:gd name="csX10" fmla="*/ 31805 w 3363401"/>
              <a:gd name="csY10" fmla="*/ 1152939 h 2274073"/>
              <a:gd name="csX11" fmla="*/ 0 w 3363401"/>
              <a:gd name="csY11" fmla="*/ 1789044 h 2274073"/>
              <a:gd name="csX12" fmla="*/ 71561 w 3363401"/>
              <a:gd name="csY12" fmla="*/ 2266122 h 2274073"/>
              <a:gd name="csX0" fmla="*/ 71561 w 3363401"/>
              <a:gd name="csY0" fmla="*/ 2266122 h 2274073"/>
              <a:gd name="csX1" fmla="*/ 3244132 w 3363401"/>
              <a:gd name="csY1" fmla="*/ 2274073 h 2274073"/>
              <a:gd name="csX2" fmla="*/ 3339547 w 3363401"/>
              <a:gd name="csY2" fmla="*/ 1765190 h 2274073"/>
              <a:gd name="csX3" fmla="*/ 3363401 w 3363401"/>
              <a:gd name="csY3" fmla="*/ 1693628 h 2274073"/>
              <a:gd name="csX4" fmla="*/ 3212327 w 3363401"/>
              <a:gd name="csY4" fmla="*/ 1089329 h 2274073"/>
              <a:gd name="csX5" fmla="*/ 2751151 w 3363401"/>
              <a:gd name="csY5" fmla="*/ 413468 h 2274073"/>
              <a:gd name="csX6" fmla="*/ 2234316 w 3363401"/>
              <a:gd name="csY6" fmla="*/ 79513 h 2274073"/>
              <a:gd name="csX7" fmla="*/ 1590260 w 3363401"/>
              <a:gd name="csY7" fmla="*/ 0 h 2274073"/>
              <a:gd name="csX8" fmla="*/ 1081377 w 3363401"/>
              <a:gd name="csY8" fmla="*/ 95416 h 2274073"/>
              <a:gd name="csX9" fmla="*/ 421419 w 3363401"/>
              <a:gd name="csY9" fmla="*/ 532738 h 2274073"/>
              <a:gd name="csX10" fmla="*/ 31805 w 3363401"/>
              <a:gd name="csY10" fmla="*/ 1152939 h 2274073"/>
              <a:gd name="csX11" fmla="*/ 0 w 3363401"/>
              <a:gd name="csY11" fmla="*/ 1789044 h 2274073"/>
              <a:gd name="csX12" fmla="*/ 71561 w 3363401"/>
              <a:gd name="csY12" fmla="*/ 2266122 h 2274073"/>
              <a:gd name="csX0" fmla="*/ 71561 w 3363401"/>
              <a:gd name="csY0" fmla="*/ 2266122 h 2274073"/>
              <a:gd name="csX1" fmla="*/ 3244132 w 3363401"/>
              <a:gd name="csY1" fmla="*/ 2274073 h 2274073"/>
              <a:gd name="csX2" fmla="*/ 3339547 w 3363401"/>
              <a:gd name="csY2" fmla="*/ 1765190 h 2274073"/>
              <a:gd name="csX3" fmla="*/ 3363401 w 3363401"/>
              <a:gd name="csY3" fmla="*/ 1693628 h 2274073"/>
              <a:gd name="csX4" fmla="*/ 3212327 w 3363401"/>
              <a:gd name="csY4" fmla="*/ 1089329 h 2274073"/>
              <a:gd name="csX5" fmla="*/ 2751151 w 3363401"/>
              <a:gd name="csY5" fmla="*/ 413468 h 2274073"/>
              <a:gd name="csX6" fmla="*/ 2234316 w 3363401"/>
              <a:gd name="csY6" fmla="*/ 79513 h 2274073"/>
              <a:gd name="csX7" fmla="*/ 1590260 w 3363401"/>
              <a:gd name="csY7" fmla="*/ 0 h 2274073"/>
              <a:gd name="csX8" fmla="*/ 1081377 w 3363401"/>
              <a:gd name="csY8" fmla="*/ 95416 h 2274073"/>
              <a:gd name="csX9" fmla="*/ 421419 w 3363401"/>
              <a:gd name="csY9" fmla="*/ 532738 h 2274073"/>
              <a:gd name="csX10" fmla="*/ 31805 w 3363401"/>
              <a:gd name="csY10" fmla="*/ 1152939 h 2274073"/>
              <a:gd name="csX11" fmla="*/ 0 w 3363401"/>
              <a:gd name="csY11" fmla="*/ 1789044 h 2274073"/>
              <a:gd name="csX12" fmla="*/ 71561 w 3363401"/>
              <a:gd name="csY12" fmla="*/ 2266122 h 2274073"/>
              <a:gd name="csX0" fmla="*/ 84481 w 3376321"/>
              <a:gd name="csY0" fmla="*/ 2266122 h 2274073"/>
              <a:gd name="csX1" fmla="*/ 3257052 w 3376321"/>
              <a:gd name="csY1" fmla="*/ 2274073 h 2274073"/>
              <a:gd name="csX2" fmla="*/ 3352467 w 3376321"/>
              <a:gd name="csY2" fmla="*/ 1765190 h 2274073"/>
              <a:gd name="csX3" fmla="*/ 3376321 w 3376321"/>
              <a:gd name="csY3" fmla="*/ 1693628 h 2274073"/>
              <a:gd name="csX4" fmla="*/ 3225247 w 3376321"/>
              <a:gd name="csY4" fmla="*/ 1089329 h 2274073"/>
              <a:gd name="csX5" fmla="*/ 2764071 w 3376321"/>
              <a:gd name="csY5" fmla="*/ 413468 h 2274073"/>
              <a:gd name="csX6" fmla="*/ 2247236 w 3376321"/>
              <a:gd name="csY6" fmla="*/ 79513 h 2274073"/>
              <a:gd name="csX7" fmla="*/ 1603180 w 3376321"/>
              <a:gd name="csY7" fmla="*/ 0 h 2274073"/>
              <a:gd name="csX8" fmla="*/ 1094297 w 3376321"/>
              <a:gd name="csY8" fmla="*/ 95416 h 2274073"/>
              <a:gd name="csX9" fmla="*/ 434339 w 3376321"/>
              <a:gd name="csY9" fmla="*/ 532738 h 2274073"/>
              <a:gd name="csX10" fmla="*/ 44725 w 3376321"/>
              <a:gd name="csY10" fmla="*/ 1152939 h 2274073"/>
              <a:gd name="csX11" fmla="*/ 12920 w 3376321"/>
              <a:gd name="csY11" fmla="*/ 1789044 h 2274073"/>
              <a:gd name="csX12" fmla="*/ 84481 w 3376321"/>
              <a:gd name="csY12" fmla="*/ 2266122 h 2274073"/>
              <a:gd name="csX0" fmla="*/ 84481 w 3376321"/>
              <a:gd name="csY0" fmla="*/ 2266122 h 2274073"/>
              <a:gd name="csX1" fmla="*/ 3257052 w 3376321"/>
              <a:gd name="csY1" fmla="*/ 2274073 h 2274073"/>
              <a:gd name="csX2" fmla="*/ 3352467 w 3376321"/>
              <a:gd name="csY2" fmla="*/ 1765190 h 2274073"/>
              <a:gd name="csX3" fmla="*/ 3376321 w 3376321"/>
              <a:gd name="csY3" fmla="*/ 1693628 h 2274073"/>
              <a:gd name="csX4" fmla="*/ 3225247 w 3376321"/>
              <a:gd name="csY4" fmla="*/ 1089329 h 2274073"/>
              <a:gd name="csX5" fmla="*/ 2764071 w 3376321"/>
              <a:gd name="csY5" fmla="*/ 413468 h 2274073"/>
              <a:gd name="csX6" fmla="*/ 2247236 w 3376321"/>
              <a:gd name="csY6" fmla="*/ 79513 h 2274073"/>
              <a:gd name="csX7" fmla="*/ 1603180 w 3376321"/>
              <a:gd name="csY7" fmla="*/ 0 h 2274073"/>
              <a:gd name="csX8" fmla="*/ 1094297 w 3376321"/>
              <a:gd name="csY8" fmla="*/ 95416 h 2274073"/>
              <a:gd name="csX9" fmla="*/ 434339 w 3376321"/>
              <a:gd name="csY9" fmla="*/ 532738 h 2274073"/>
              <a:gd name="csX10" fmla="*/ 44725 w 3376321"/>
              <a:gd name="csY10" fmla="*/ 1152939 h 2274073"/>
              <a:gd name="csX11" fmla="*/ 12920 w 3376321"/>
              <a:gd name="csY11" fmla="*/ 1789044 h 2274073"/>
              <a:gd name="csX12" fmla="*/ 84481 w 3376321"/>
              <a:gd name="csY12" fmla="*/ 2266122 h 2274073"/>
              <a:gd name="csX0" fmla="*/ 84481 w 3376321"/>
              <a:gd name="csY0" fmla="*/ 2266122 h 2274073"/>
              <a:gd name="csX1" fmla="*/ 3257052 w 3376321"/>
              <a:gd name="csY1" fmla="*/ 2274073 h 2274073"/>
              <a:gd name="csX2" fmla="*/ 3352467 w 3376321"/>
              <a:gd name="csY2" fmla="*/ 1765190 h 2274073"/>
              <a:gd name="csX3" fmla="*/ 3376321 w 3376321"/>
              <a:gd name="csY3" fmla="*/ 1693628 h 2274073"/>
              <a:gd name="csX4" fmla="*/ 3225247 w 3376321"/>
              <a:gd name="csY4" fmla="*/ 1089329 h 2274073"/>
              <a:gd name="csX5" fmla="*/ 2764071 w 3376321"/>
              <a:gd name="csY5" fmla="*/ 413468 h 2274073"/>
              <a:gd name="csX6" fmla="*/ 2247236 w 3376321"/>
              <a:gd name="csY6" fmla="*/ 79513 h 2274073"/>
              <a:gd name="csX7" fmla="*/ 1603180 w 3376321"/>
              <a:gd name="csY7" fmla="*/ 0 h 2274073"/>
              <a:gd name="csX8" fmla="*/ 1094297 w 3376321"/>
              <a:gd name="csY8" fmla="*/ 95416 h 2274073"/>
              <a:gd name="csX9" fmla="*/ 434339 w 3376321"/>
              <a:gd name="csY9" fmla="*/ 532738 h 2274073"/>
              <a:gd name="csX10" fmla="*/ 44725 w 3376321"/>
              <a:gd name="csY10" fmla="*/ 1152939 h 2274073"/>
              <a:gd name="csX11" fmla="*/ 12920 w 3376321"/>
              <a:gd name="csY11" fmla="*/ 1789044 h 2274073"/>
              <a:gd name="csX12" fmla="*/ 84481 w 3376321"/>
              <a:gd name="csY12" fmla="*/ 2266122 h 2274073"/>
              <a:gd name="csX0" fmla="*/ 84481 w 3376321"/>
              <a:gd name="csY0" fmla="*/ 2266122 h 2274073"/>
              <a:gd name="csX1" fmla="*/ 3257052 w 3376321"/>
              <a:gd name="csY1" fmla="*/ 2274073 h 2274073"/>
              <a:gd name="csX2" fmla="*/ 3352467 w 3376321"/>
              <a:gd name="csY2" fmla="*/ 1765190 h 2274073"/>
              <a:gd name="csX3" fmla="*/ 3376321 w 3376321"/>
              <a:gd name="csY3" fmla="*/ 1693628 h 2274073"/>
              <a:gd name="csX4" fmla="*/ 3225247 w 3376321"/>
              <a:gd name="csY4" fmla="*/ 1089329 h 2274073"/>
              <a:gd name="csX5" fmla="*/ 2764071 w 3376321"/>
              <a:gd name="csY5" fmla="*/ 413468 h 2274073"/>
              <a:gd name="csX6" fmla="*/ 2247236 w 3376321"/>
              <a:gd name="csY6" fmla="*/ 79513 h 2274073"/>
              <a:gd name="csX7" fmla="*/ 1603180 w 3376321"/>
              <a:gd name="csY7" fmla="*/ 0 h 2274073"/>
              <a:gd name="csX8" fmla="*/ 1094297 w 3376321"/>
              <a:gd name="csY8" fmla="*/ 95416 h 2274073"/>
              <a:gd name="csX9" fmla="*/ 434339 w 3376321"/>
              <a:gd name="csY9" fmla="*/ 532738 h 2274073"/>
              <a:gd name="csX10" fmla="*/ 44725 w 3376321"/>
              <a:gd name="csY10" fmla="*/ 1152939 h 2274073"/>
              <a:gd name="csX11" fmla="*/ 12920 w 3376321"/>
              <a:gd name="csY11" fmla="*/ 1789044 h 2274073"/>
              <a:gd name="csX12" fmla="*/ 84481 w 3376321"/>
              <a:gd name="csY12" fmla="*/ 2266122 h 2274073"/>
              <a:gd name="csX0" fmla="*/ 84481 w 3376321"/>
              <a:gd name="csY0" fmla="*/ 2266433 h 2274384"/>
              <a:gd name="csX1" fmla="*/ 3257052 w 3376321"/>
              <a:gd name="csY1" fmla="*/ 2274384 h 2274384"/>
              <a:gd name="csX2" fmla="*/ 3352467 w 3376321"/>
              <a:gd name="csY2" fmla="*/ 1765501 h 2274384"/>
              <a:gd name="csX3" fmla="*/ 3376321 w 3376321"/>
              <a:gd name="csY3" fmla="*/ 1693939 h 2274384"/>
              <a:gd name="csX4" fmla="*/ 3225247 w 3376321"/>
              <a:gd name="csY4" fmla="*/ 1089640 h 2274384"/>
              <a:gd name="csX5" fmla="*/ 2764071 w 3376321"/>
              <a:gd name="csY5" fmla="*/ 413779 h 2274384"/>
              <a:gd name="csX6" fmla="*/ 2247236 w 3376321"/>
              <a:gd name="csY6" fmla="*/ 79824 h 2274384"/>
              <a:gd name="csX7" fmla="*/ 1603180 w 3376321"/>
              <a:gd name="csY7" fmla="*/ 311 h 2274384"/>
              <a:gd name="csX8" fmla="*/ 1094297 w 3376321"/>
              <a:gd name="csY8" fmla="*/ 95727 h 2274384"/>
              <a:gd name="csX9" fmla="*/ 434339 w 3376321"/>
              <a:gd name="csY9" fmla="*/ 533049 h 2274384"/>
              <a:gd name="csX10" fmla="*/ 44725 w 3376321"/>
              <a:gd name="csY10" fmla="*/ 1153250 h 2274384"/>
              <a:gd name="csX11" fmla="*/ 12920 w 3376321"/>
              <a:gd name="csY11" fmla="*/ 1789355 h 2274384"/>
              <a:gd name="csX12" fmla="*/ 84481 w 3376321"/>
              <a:gd name="csY12" fmla="*/ 2266433 h 2274384"/>
              <a:gd name="csX0" fmla="*/ 84481 w 3376321"/>
              <a:gd name="csY0" fmla="*/ 2266433 h 2274384"/>
              <a:gd name="csX1" fmla="*/ 3257052 w 3376321"/>
              <a:gd name="csY1" fmla="*/ 2274384 h 2274384"/>
              <a:gd name="csX2" fmla="*/ 3352467 w 3376321"/>
              <a:gd name="csY2" fmla="*/ 1765501 h 2274384"/>
              <a:gd name="csX3" fmla="*/ 3376321 w 3376321"/>
              <a:gd name="csY3" fmla="*/ 1693939 h 2274384"/>
              <a:gd name="csX4" fmla="*/ 3225247 w 3376321"/>
              <a:gd name="csY4" fmla="*/ 1089640 h 2274384"/>
              <a:gd name="csX5" fmla="*/ 2764071 w 3376321"/>
              <a:gd name="csY5" fmla="*/ 413779 h 2274384"/>
              <a:gd name="csX6" fmla="*/ 2247236 w 3376321"/>
              <a:gd name="csY6" fmla="*/ 79824 h 2274384"/>
              <a:gd name="csX7" fmla="*/ 1603180 w 3376321"/>
              <a:gd name="csY7" fmla="*/ 311 h 2274384"/>
              <a:gd name="csX8" fmla="*/ 1094297 w 3376321"/>
              <a:gd name="csY8" fmla="*/ 95727 h 2274384"/>
              <a:gd name="csX9" fmla="*/ 434339 w 3376321"/>
              <a:gd name="csY9" fmla="*/ 533049 h 2274384"/>
              <a:gd name="csX10" fmla="*/ 44725 w 3376321"/>
              <a:gd name="csY10" fmla="*/ 1153250 h 2274384"/>
              <a:gd name="csX11" fmla="*/ 12920 w 3376321"/>
              <a:gd name="csY11" fmla="*/ 1789355 h 2274384"/>
              <a:gd name="csX12" fmla="*/ 84481 w 3376321"/>
              <a:gd name="csY12" fmla="*/ 2266433 h 2274384"/>
              <a:gd name="csX0" fmla="*/ 84481 w 3376321"/>
              <a:gd name="csY0" fmla="*/ 2266433 h 2274384"/>
              <a:gd name="csX1" fmla="*/ 3257052 w 3376321"/>
              <a:gd name="csY1" fmla="*/ 2274384 h 2274384"/>
              <a:gd name="csX2" fmla="*/ 3304759 w 3376321"/>
              <a:gd name="csY2" fmla="*/ 2043797 h 2274384"/>
              <a:gd name="csX3" fmla="*/ 3376321 w 3376321"/>
              <a:gd name="csY3" fmla="*/ 1693939 h 2274384"/>
              <a:gd name="csX4" fmla="*/ 3225247 w 3376321"/>
              <a:gd name="csY4" fmla="*/ 1089640 h 2274384"/>
              <a:gd name="csX5" fmla="*/ 2764071 w 3376321"/>
              <a:gd name="csY5" fmla="*/ 413779 h 2274384"/>
              <a:gd name="csX6" fmla="*/ 2247236 w 3376321"/>
              <a:gd name="csY6" fmla="*/ 79824 h 2274384"/>
              <a:gd name="csX7" fmla="*/ 1603180 w 3376321"/>
              <a:gd name="csY7" fmla="*/ 311 h 2274384"/>
              <a:gd name="csX8" fmla="*/ 1094297 w 3376321"/>
              <a:gd name="csY8" fmla="*/ 95727 h 2274384"/>
              <a:gd name="csX9" fmla="*/ 434339 w 3376321"/>
              <a:gd name="csY9" fmla="*/ 533049 h 2274384"/>
              <a:gd name="csX10" fmla="*/ 44725 w 3376321"/>
              <a:gd name="csY10" fmla="*/ 1153250 h 2274384"/>
              <a:gd name="csX11" fmla="*/ 12920 w 3376321"/>
              <a:gd name="csY11" fmla="*/ 1789355 h 2274384"/>
              <a:gd name="csX12" fmla="*/ 84481 w 3376321"/>
              <a:gd name="csY12" fmla="*/ 2266433 h 2274384"/>
              <a:gd name="csX0" fmla="*/ 84481 w 3378089"/>
              <a:gd name="csY0" fmla="*/ 2266433 h 2274384"/>
              <a:gd name="csX1" fmla="*/ 3257052 w 3378089"/>
              <a:gd name="csY1" fmla="*/ 2274384 h 2274384"/>
              <a:gd name="csX2" fmla="*/ 3304759 w 3378089"/>
              <a:gd name="csY2" fmla="*/ 2043797 h 2274384"/>
              <a:gd name="csX3" fmla="*/ 3376321 w 3378089"/>
              <a:gd name="csY3" fmla="*/ 1693939 h 2274384"/>
              <a:gd name="csX4" fmla="*/ 3225247 w 3378089"/>
              <a:gd name="csY4" fmla="*/ 1089640 h 2274384"/>
              <a:gd name="csX5" fmla="*/ 2764071 w 3378089"/>
              <a:gd name="csY5" fmla="*/ 413779 h 2274384"/>
              <a:gd name="csX6" fmla="*/ 2247236 w 3378089"/>
              <a:gd name="csY6" fmla="*/ 79824 h 2274384"/>
              <a:gd name="csX7" fmla="*/ 1603180 w 3378089"/>
              <a:gd name="csY7" fmla="*/ 311 h 2274384"/>
              <a:gd name="csX8" fmla="*/ 1094297 w 3378089"/>
              <a:gd name="csY8" fmla="*/ 95727 h 2274384"/>
              <a:gd name="csX9" fmla="*/ 434339 w 3378089"/>
              <a:gd name="csY9" fmla="*/ 533049 h 2274384"/>
              <a:gd name="csX10" fmla="*/ 44725 w 3378089"/>
              <a:gd name="csY10" fmla="*/ 1153250 h 2274384"/>
              <a:gd name="csX11" fmla="*/ 12920 w 3378089"/>
              <a:gd name="csY11" fmla="*/ 1789355 h 2274384"/>
              <a:gd name="csX12" fmla="*/ 84481 w 3378089"/>
              <a:gd name="csY12" fmla="*/ 2266433 h 2274384"/>
              <a:gd name="csX0" fmla="*/ 84481 w 3378561"/>
              <a:gd name="csY0" fmla="*/ 2266433 h 2274384"/>
              <a:gd name="csX1" fmla="*/ 3257052 w 3378561"/>
              <a:gd name="csY1" fmla="*/ 2274384 h 2274384"/>
              <a:gd name="csX2" fmla="*/ 3320661 w 3378561"/>
              <a:gd name="csY2" fmla="*/ 2067651 h 2274384"/>
              <a:gd name="csX3" fmla="*/ 3376321 w 3378561"/>
              <a:gd name="csY3" fmla="*/ 1693939 h 2274384"/>
              <a:gd name="csX4" fmla="*/ 3225247 w 3378561"/>
              <a:gd name="csY4" fmla="*/ 1089640 h 2274384"/>
              <a:gd name="csX5" fmla="*/ 2764071 w 3378561"/>
              <a:gd name="csY5" fmla="*/ 413779 h 2274384"/>
              <a:gd name="csX6" fmla="*/ 2247236 w 3378561"/>
              <a:gd name="csY6" fmla="*/ 79824 h 2274384"/>
              <a:gd name="csX7" fmla="*/ 1603180 w 3378561"/>
              <a:gd name="csY7" fmla="*/ 311 h 2274384"/>
              <a:gd name="csX8" fmla="*/ 1094297 w 3378561"/>
              <a:gd name="csY8" fmla="*/ 95727 h 2274384"/>
              <a:gd name="csX9" fmla="*/ 434339 w 3378561"/>
              <a:gd name="csY9" fmla="*/ 533049 h 2274384"/>
              <a:gd name="csX10" fmla="*/ 44725 w 3378561"/>
              <a:gd name="csY10" fmla="*/ 1153250 h 2274384"/>
              <a:gd name="csX11" fmla="*/ 12920 w 3378561"/>
              <a:gd name="csY11" fmla="*/ 1789355 h 2274384"/>
              <a:gd name="csX12" fmla="*/ 84481 w 3378561"/>
              <a:gd name="csY12" fmla="*/ 2266433 h 2274384"/>
              <a:gd name="csX0" fmla="*/ 81117 w 3375197"/>
              <a:gd name="csY0" fmla="*/ 2266433 h 2274384"/>
              <a:gd name="csX1" fmla="*/ 3253688 w 3375197"/>
              <a:gd name="csY1" fmla="*/ 2274384 h 2274384"/>
              <a:gd name="csX2" fmla="*/ 3317297 w 3375197"/>
              <a:gd name="csY2" fmla="*/ 2067651 h 2274384"/>
              <a:gd name="csX3" fmla="*/ 3372957 w 3375197"/>
              <a:gd name="csY3" fmla="*/ 1693939 h 2274384"/>
              <a:gd name="csX4" fmla="*/ 3221883 w 3375197"/>
              <a:gd name="csY4" fmla="*/ 1089640 h 2274384"/>
              <a:gd name="csX5" fmla="*/ 2760707 w 3375197"/>
              <a:gd name="csY5" fmla="*/ 413779 h 2274384"/>
              <a:gd name="csX6" fmla="*/ 2243872 w 3375197"/>
              <a:gd name="csY6" fmla="*/ 79824 h 2274384"/>
              <a:gd name="csX7" fmla="*/ 1599816 w 3375197"/>
              <a:gd name="csY7" fmla="*/ 311 h 2274384"/>
              <a:gd name="csX8" fmla="*/ 1090933 w 3375197"/>
              <a:gd name="csY8" fmla="*/ 95727 h 2274384"/>
              <a:gd name="csX9" fmla="*/ 430975 w 3375197"/>
              <a:gd name="csY9" fmla="*/ 533049 h 2274384"/>
              <a:gd name="csX10" fmla="*/ 41361 w 3375197"/>
              <a:gd name="csY10" fmla="*/ 1153250 h 2274384"/>
              <a:gd name="csX11" fmla="*/ 9556 w 3375197"/>
              <a:gd name="csY11" fmla="*/ 1789355 h 2274384"/>
              <a:gd name="csX12" fmla="*/ 1604 w 3375197"/>
              <a:gd name="csY12" fmla="*/ 2027894 h 2274384"/>
              <a:gd name="csX13" fmla="*/ 81117 w 3375197"/>
              <a:gd name="csY13" fmla="*/ 2266433 h 2274384"/>
              <a:gd name="csX0" fmla="*/ 81117 w 3375197"/>
              <a:gd name="csY0" fmla="*/ 2266433 h 2274384"/>
              <a:gd name="csX1" fmla="*/ 3253688 w 3375197"/>
              <a:gd name="csY1" fmla="*/ 2274384 h 2274384"/>
              <a:gd name="csX2" fmla="*/ 3317297 w 3375197"/>
              <a:gd name="csY2" fmla="*/ 2067651 h 2274384"/>
              <a:gd name="csX3" fmla="*/ 3372957 w 3375197"/>
              <a:gd name="csY3" fmla="*/ 1693939 h 2274384"/>
              <a:gd name="csX4" fmla="*/ 3221883 w 3375197"/>
              <a:gd name="csY4" fmla="*/ 1089640 h 2274384"/>
              <a:gd name="csX5" fmla="*/ 2760707 w 3375197"/>
              <a:gd name="csY5" fmla="*/ 413779 h 2274384"/>
              <a:gd name="csX6" fmla="*/ 2243872 w 3375197"/>
              <a:gd name="csY6" fmla="*/ 79824 h 2274384"/>
              <a:gd name="csX7" fmla="*/ 1599816 w 3375197"/>
              <a:gd name="csY7" fmla="*/ 311 h 2274384"/>
              <a:gd name="csX8" fmla="*/ 1090933 w 3375197"/>
              <a:gd name="csY8" fmla="*/ 95727 h 2274384"/>
              <a:gd name="csX9" fmla="*/ 430975 w 3375197"/>
              <a:gd name="csY9" fmla="*/ 533049 h 2274384"/>
              <a:gd name="csX10" fmla="*/ 41361 w 3375197"/>
              <a:gd name="csY10" fmla="*/ 1153250 h 2274384"/>
              <a:gd name="csX11" fmla="*/ 9556 w 3375197"/>
              <a:gd name="csY11" fmla="*/ 1789355 h 2274384"/>
              <a:gd name="csX12" fmla="*/ 25458 w 3375197"/>
              <a:gd name="csY12" fmla="*/ 2019942 h 2274384"/>
              <a:gd name="csX13" fmla="*/ 81117 w 3375197"/>
              <a:gd name="csY13" fmla="*/ 2266433 h 2274384"/>
              <a:gd name="csX0" fmla="*/ 81117 w 3324923"/>
              <a:gd name="csY0" fmla="*/ 2266433 h 2274384"/>
              <a:gd name="csX1" fmla="*/ 3253688 w 3324923"/>
              <a:gd name="csY1" fmla="*/ 2274384 h 2274384"/>
              <a:gd name="csX2" fmla="*/ 3317297 w 3324923"/>
              <a:gd name="csY2" fmla="*/ 2067651 h 2274384"/>
              <a:gd name="csX3" fmla="*/ 3300169 w 3324923"/>
              <a:gd name="csY3" fmla="*/ 1648446 h 2274384"/>
              <a:gd name="csX4" fmla="*/ 3221883 w 3324923"/>
              <a:gd name="csY4" fmla="*/ 1089640 h 2274384"/>
              <a:gd name="csX5" fmla="*/ 2760707 w 3324923"/>
              <a:gd name="csY5" fmla="*/ 413779 h 2274384"/>
              <a:gd name="csX6" fmla="*/ 2243872 w 3324923"/>
              <a:gd name="csY6" fmla="*/ 79824 h 2274384"/>
              <a:gd name="csX7" fmla="*/ 1599816 w 3324923"/>
              <a:gd name="csY7" fmla="*/ 311 h 2274384"/>
              <a:gd name="csX8" fmla="*/ 1090933 w 3324923"/>
              <a:gd name="csY8" fmla="*/ 95727 h 2274384"/>
              <a:gd name="csX9" fmla="*/ 430975 w 3324923"/>
              <a:gd name="csY9" fmla="*/ 533049 h 2274384"/>
              <a:gd name="csX10" fmla="*/ 41361 w 3324923"/>
              <a:gd name="csY10" fmla="*/ 1153250 h 2274384"/>
              <a:gd name="csX11" fmla="*/ 9556 w 3324923"/>
              <a:gd name="csY11" fmla="*/ 1789355 h 2274384"/>
              <a:gd name="csX12" fmla="*/ 25458 w 3324923"/>
              <a:gd name="csY12" fmla="*/ 2019942 h 2274384"/>
              <a:gd name="csX13" fmla="*/ 81117 w 3324923"/>
              <a:gd name="csY13" fmla="*/ 2266433 h 2274384"/>
              <a:gd name="csX0" fmla="*/ 81117 w 3305622"/>
              <a:gd name="csY0" fmla="*/ 2266433 h 2274384"/>
              <a:gd name="csX1" fmla="*/ 3253688 w 3305622"/>
              <a:gd name="csY1" fmla="*/ 2274384 h 2274384"/>
              <a:gd name="csX2" fmla="*/ 3280903 w 3305622"/>
              <a:gd name="csY2" fmla="*/ 2054003 h 2274384"/>
              <a:gd name="csX3" fmla="*/ 3300169 w 3305622"/>
              <a:gd name="csY3" fmla="*/ 1648446 h 2274384"/>
              <a:gd name="csX4" fmla="*/ 3221883 w 3305622"/>
              <a:gd name="csY4" fmla="*/ 1089640 h 2274384"/>
              <a:gd name="csX5" fmla="*/ 2760707 w 3305622"/>
              <a:gd name="csY5" fmla="*/ 413779 h 2274384"/>
              <a:gd name="csX6" fmla="*/ 2243872 w 3305622"/>
              <a:gd name="csY6" fmla="*/ 79824 h 2274384"/>
              <a:gd name="csX7" fmla="*/ 1599816 w 3305622"/>
              <a:gd name="csY7" fmla="*/ 311 h 2274384"/>
              <a:gd name="csX8" fmla="*/ 1090933 w 3305622"/>
              <a:gd name="csY8" fmla="*/ 95727 h 2274384"/>
              <a:gd name="csX9" fmla="*/ 430975 w 3305622"/>
              <a:gd name="csY9" fmla="*/ 533049 h 2274384"/>
              <a:gd name="csX10" fmla="*/ 41361 w 3305622"/>
              <a:gd name="csY10" fmla="*/ 1153250 h 2274384"/>
              <a:gd name="csX11" fmla="*/ 9556 w 3305622"/>
              <a:gd name="csY11" fmla="*/ 1789355 h 2274384"/>
              <a:gd name="csX12" fmla="*/ 25458 w 3305622"/>
              <a:gd name="csY12" fmla="*/ 2019942 h 2274384"/>
              <a:gd name="csX13" fmla="*/ 81117 w 3305622"/>
              <a:gd name="csY13" fmla="*/ 2266433 h 2274384"/>
              <a:gd name="csX0" fmla="*/ 81117 w 3313328"/>
              <a:gd name="csY0" fmla="*/ 2266433 h 2274384"/>
              <a:gd name="csX1" fmla="*/ 3253688 w 3313328"/>
              <a:gd name="csY1" fmla="*/ 2274384 h 2274384"/>
              <a:gd name="csX2" fmla="*/ 3280903 w 3313328"/>
              <a:gd name="csY2" fmla="*/ 2054003 h 2274384"/>
              <a:gd name="csX3" fmla="*/ 3309267 w 3313328"/>
              <a:gd name="csY3" fmla="*/ 1612052 h 2274384"/>
              <a:gd name="csX4" fmla="*/ 3221883 w 3313328"/>
              <a:gd name="csY4" fmla="*/ 1089640 h 2274384"/>
              <a:gd name="csX5" fmla="*/ 2760707 w 3313328"/>
              <a:gd name="csY5" fmla="*/ 413779 h 2274384"/>
              <a:gd name="csX6" fmla="*/ 2243872 w 3313328"/>
              <a:gd name="csY6" fmla="*/ 79824 h 2274384"/>
              <a:gd name="csX7" fmla="*/ 1599816 w 3313328"/>
              <a:gd name="csY7" fmla="*/ 311 h 2274384"/>
              <a:gd name="csX8" fmla="*/ 1090933 w 3313328"/>
              <a:gd name="csY8" fmla="*/ 95727 h 2274384"/>
              <a:gd name="csX9" fmla="*/ 430975 w 3313328"/>
              <a:gd name="csY9" fmla="*/ 533049 h 2274384"/>
              <a:gd name="csX10" fmla="*/ 41361 w 3313328"/>
              <a:gd name="csY10" fmla="*/ 1153250 h 2274384"/>
              <a:gd name="csX11" fmla="*/ 9556 w 3313328"/>
              <a:gd name="csY11" fmla="*/ 1789355 h 2274384"/>
              <a:gd name="csX12" fmla="*/ 25458 w 3313328"/>
              <a:gd name="csY12" fmla="*/ 2019942 h 2274384"/>
              <a:gd name="csX13" fmla="*/ 81117 w 3313328"/>
              <a:gd name="csY13" fmla="*/ 2266433 h 2274384"/>
              <a:gd name="csX0" fmla="*/ 81117 w 3313328"/>
              <a:gd name="csY0" fmla="*/ 2266433 h 2274384"/>
              <a:gd name="csX1" fmla="*/ 3253688 w 3313328"/>
              <a:gd name="csY1" fmla="*/ 2274384 h 2274384"/>
              <a:gd name="csX2" fmla="*/ 3280903 w 3313328"/>
              <a:gd name="csY2" fmla="*/ 2054003 h 2274384"/>
              <a:gd name="csX3" fmla="*/ 3309267 w 3313328"/>
              <a:gd name="csY3" fmla="*/ 1612052 h 2274384"/>
              <a:gd name="csX4" fmla="*/ 3135447 w 3313328"/>
              <a:gd name="csY4" fmla="*/ 925867 h 2274384"/>
              <a:gd name="csX5" fmla="*/ 2760707 w 3313328"/>
              <a:gd name="csY5" fmla="*/ 413779 h 2274384"/>
              <a:gd name="csX6" fmla="*/ 2243872 w 3313328"/>
              <a:gd name="csY6" fmla="*/ 79824 h 2274384"/>
              <a:gd name="csX7" fmla="*/ 1599816 w 3313328"/>
              <a:gd name="csY7" fmla="*/ 311 h 2274384"/>
              <a:gd name="csX8" fmla="*/ 1090933 w 3313328"/>
              <a:gd name="csY8" fmla="*/ 95727 h 2274384"/>
              <a:gd name="csX9" fmla="*/ 430975 w 3313328"/>
              <a:gd name="csY9" fmla="*/ 533049 h 2274384"/>
              <a:gd name="csX10" fmla="*/ 41361 w 3313328"/>
              <a:gd name="csY10" fmla="*/ 1153250 h 2274384"/>
              <a:gd name="csX11" fmla="*/ 9556 w 3313328"/>
              <a:gd name="csY11" fmla="*/ 1789355 h 2274384"/>
              <a:gd name="csX12" fmla="*/ 25458 w 3313328"/>
              <a:gd name="csY12" fmla="*/ 2019942 h 2274384"/>
              <a:gd name="csX13" fmla="*/ 81117 w 3313328"/>
              <a:gd name="csY13" fmla="*/ 2266433 h 2274384"/>
              <a:gd name="csX0" fmla="*/ 81117 w 3313328"/>
              <a:gd name="csY0" fmla="*/ 2266372 h 2274323"/>
              <a:gd name="csX1" fmla="*/ 3253688 w 3313328"/>
              <a:gd name="csY1" fmla="*/ 2274323 h 2274323"/>
              <a:gd name="csX2" fmla="*/ 3280903 w 3313328"/>
              <a:gd name="csY2" fmla="*/ 2053942 h 2274323"/>
              <a:gd name="csX3" fmla="*/ 3309267 w 3313328"/>
              <a:gd name="csY3" fmla="*/ 1611991 h 2274323"/>
              <a:gd name="csX4" fmla="*/ 3135447 w 3313328"/>
              <a:gd name="csY4" fmla="*/ 925806 h 2274323"/>
              <a:gd name="csX5" fmla="*/ 2760707 w 3313328"/>
              <a:gd name="csY5" fmla="*/ 413718 h 2274323"/>
              <a:gd name="csX6" fmla="*/ 2166535 w 3313328"/>
              <a:gd name="csY6" fmla="*/ 84312 h 2274323"/>
              <a:gd name="csX7" fmla="*/ 1599816 w 3313328"/>
              <a:gd name="csY7" fmla="*/ 250 h 2274323"/>
              <a:gd name="csX8" fmla="*/ 1090933 w 3313328"/>
              <a:gd name="csY8" fmla="*/ 95666 h 2274323"/>
              <a:gd name="csX9" fmla="*/ 430975 w 3313328"/>
              <a:gd name="csY9" fmla="*/ 532988 h 2274323"/>
              <a:gd name="csX10" fmla="*/ 41361 w 3313328"/>
              <a:gd name="csY10" fmla="*/ 1153189 h 2274323"/>
              <a:gd name="csX11" fmla="*/ 9556 w 3313328"/>
              <a:gd name="csY11" fmla="*/ 1789294 h 2274323"/>
              <a:gd name="csX12" fmla="*/ 25458 w 3313328"/>
              <a:gd name="csY12" fmla="*/ 2019881 h 2274323"/>
              <a:gd name="csX13" fmla="*/ 81117 w 3313328"/>
              <a:gd name="csY13" fmla="*/ 2266372 h 2274323"/>
              <a:gd name="csX0" fmla="*/ 81117 w 3313328"/>
              <a:gd name="csY0" fmla="*/ 2266372 h 2274323"/>
              <a:gd name="csX1" fmla="*/ 3253688 w 3313328"/>
              <a:gd name="csY1" fmla="*/ 2274323 h 2274323"/>
              <a:gd name="csX2" fmla="*/ 3280903 w 3313328"/>
              <a:gd name="csY2" fmla="*/ 2053942 h 2274323"/>
              <a:gd name="csX3" fmla="*/ 3309267 w 3313328"/>
              <a:gd name="csY3" fmla="*/ 1611991 h 2274323"/>
              <a:gd name="csX4" fmla="*/ 3135447 w 3313328"/>
              <a:gd name="csY4" fmla="*/ 925806 h 2274323"/>
              <a:gd name="csX5" fmla="*/ 2756157 w 3313328"/>
              <a:gd name="csY5" fmla="*/ 427366 h 2274323"/>
              <a:gd name="csX6" fmla="*/ 2166535 w 3313328"/>
              <a:gd name="csY6" fmla="*/ 84312 h 2274323"/>
              <a:gd name="csX7" fmla="*/ 1599816 w 3313328"/>
              <a:gd name="csY7" fmla="*/ 250 h 2274323"/>
              <a:gd name="csX8" fmla="*/ 1090933 w 3313328"/>
              <a:gd name="csY8" fmla="*/ 95666 h 2274323"/>
              <a:gd name="csX9" fmla="*/ 430975 w 3313328"/>
              <a:gd name="csY9" fmla="*/ 532988 h 2274323"/>
              <a:gd name="csX10" fmla="*/ 41361 w 3313328"/>
              <a:gd name="csY10" fmla="*/ 1153189 h 2274323"/>
              <a:gd name="csX11" fmla="*/ 9556 w 3313328"/>
              <a:gd name="csY11" fmla="*/ 1789294 h 2274323"/>
              <a:gd name="csX12" fmla="*/ 25458 w 3313328"/>
              <a:gd name="csY12" fmla="*/ 2019881 h 2274323"/>
              <a:gd name="csX13" fmla="*/ 81117 w 3313328"/>
              <a:gd name="csY13" fmla="*/ 2266372 h 2274323"/>
              <a:gd name="csX0" fmla="*/ 81117 w 3313328"/>
              <a:gd name="csY0" fmla="*/ 2266372 h 2274323"/>
              <a:gd name="csX1" fmla="*/ 3253688 w 3313328"/>
              <a:gd name="csY1" fmla="*/ 2274323 h 2274323"/>
              <a:gd name="csX2" fmla="*/ 3280903 w 3313328"/>
              <a:gd name="csY2" fmla="*/ 2053942 h 2274323"/>
              <a:gd name="csX3" fmla="*/ 3309267 w 3313328"/>
              <a:gd name="csY3" fmla="*/ 1611991 h 2274323"/>
              <a:gd name="csX4" fmla="*/ 3135447 w 3313328"/>
              <a:gd name="csY4" fmla="*/ 925806 h 2274323"/>
              <a:gd name="csX5" fmla="*/ 2756157 w 3313328"/>
              <a:gd name="csY5" fmla="*/ 427366 h 2274323"/>
              <a:gd name="csX6" fmla="*/ 2166535 w 3313328"/>
              <a:gd name="csY6" fmla="*/ 84312 h 2274323"/>
              <a:gd name="csX7" fmla="*/ 1599816 w 3313328"/>
              <a:gd name="csY7" fmla="*/ 250 h 2274323"/>
              <a:gd name="csX8" fmla="*/ 1090933 w 3313328"/>
              <a:gd name="csY8" fmla="*/ 95666 h 2274323"/>
              <a:gd name="csX9" fmla="*/ 453721 w 3313328"/>
              <a:gd name="csY9" fmla="*/ 564833 h 2274323"/>
              <a:gd name="csX10" fmla="*/ 41361 w 3313328"/>
              <a:gd name="csY10" fmla="*/ 1153189 h 2274323"/>
              <a:gd name="csX11" fmla="*/ 9556 w 3313328"/>
              <a:gd name="csY11" fmla="*/ 1789294 h 2274323"/>
              <a:gd name="csX12" fmla="*/ 25458 w 3313328"/>
              <a:gd name="csY12" fmla="*/ 2019881 h 2274323"/>
              <a:gd name="csX13" fmla="*/ 81117 w 3313328"/>
              <a:gd name="csY13" fmla="*/ 2266372 h 2274323"/>
              <a:gd name="csX0" fmla="*/ 71561 w 3303772"/>
              <a:gd name="csY0" fmla="*/ 2266372 h 2274323"/>
              <a:gd name="csX1" fmla="*/ 3244132 w 3303772"/>
              <a:gd name="csY1" fmla="*/ 2274323 h 2274323"/>
              <a:gd name="csX2" fmla="*/ 3271347 w 3303772"/>
              <a:gd name="csY2" fmla="*/ 2053942 h 2274323"/>
              <a:gd name="csX3" fmla="*/ 3299711 w 3303772"/>
              <a:gd name="csY3" fmla="*/ 1611991 h 2274323"/>
              <a:gd name="csX4" fmla="*/ 3125891 w 3303772"/>
              <a:gd name="csY4" fmla="*/ 925806 h 2274323"/>
              <a:gd name="csX5" fmla="*/ 2746601 w 3303772"/>
              <a:gd name="csY5" fmla="*/ 427366 h 2274323"/>
              <a:gd name="csX6" fmla="*/ 2156979 w 3303772"/>
              <a:gd name="csY6" fmla="*/ 84312 h 2274323"/>
              <a:gd name="csX7" fmla="*/ 1590260 w 3303772"/>
              <a:gd name="csY7" fmla="*/ 250 h 2274323"/>
              <a:gd name="csX8" fmla="*/ 1081377 w 3303772"/>
              <a:gd name="csY8" fmla="*/ 95666 h 2274323"/>
              <a:gd name="csX9" fmla="*/ 444165 w 3303772"/>
              <a:gd name="csY9" fmla="*/ 564833 h 2274323"/>
              <a:gd name="csX10" fmla="*/ 81847 w 3303772"/>
              <a:gd name="csY10" fmla="*/ 1203231 h 2274323"/>
              <a:gd name="csX11" fmla="*/ 0 w 3303772"/>
              <a:gd name="csY11" fmla="*/ 1789294 h 2274323"/>
              <a:gd name="csX12" fmla="*/ 15902 w 3303772"/>
              <a:gd name="csY12" fmla="*/ 2019881 h 2274323"/>
              <a:gd name="csX13" fmla="*/ 71561 w 3303772"/>
              <a:gd name="csY13" fmla="*/ 2266372 h 2274323"/>
              <a:gd name="csX0" fmla="*/ 71561 w 3303772"/>
              <a:gd name="csY0" fmla="*/ 2266372 h 2274323"/>
              <a:gd name="csX1" fmla="*/ 3244132 w 3303772"/>
              <a:gd name="csY1" fmla="*/ 2274323 h 2274323"/>
              <a:gd name="csX2" fmla="*/ 3271347 w 3303772"/>
              <a:gd name="csY2" fmla="*/ 2053942 h 2274323"/>
              <a:gd name="csX3" fmla="*/ 3299711 w 3303772"/>
              <a:gd name="csY3" fmla="*/ 1611991 h 2274323"/>
              <a:gd name="csX4" fmla="*/ 3125891 w 3303772"/>
              <a:gd name="csY4" fmla="*/ 925806 h 2274323"/>
              <a:gd name="csX5" fmla="*/ 2746601 w 3303772"/>
              <a:gd name="csY5" fmla="*/ 427366 h 2274323"/>
              <a:gd name="csX6" fmla="*/ 2156979 w 3303772"/>
              <a:gd name="csY6" fmla="*/ 84312 h 2274323"/>
              <a:gd name="csX7" fmla="*/ 1590260 w 3303772"/>
              <a:gd name="csY7" fmla="*/ 250 h 2274323"/>
              <a:gd name="csX8" fmla="*/ 1081377 w 3303772"/>
              <a:gd name="csY8" fmla="*/ 95666 h 2274323"/>
              <a:gd name="csX9" fmla="*/ 462362 w 3303772"/>
              <a:gd name="csY9" fmla="*/ 523890 h 2274323"/>
              <a:gd name="csX10" fmla="*/ 81847 w 3303772"/>
              <a:gd name="csY10" fmla="*/ 1203231 h 2274323"/>
              <a:gd name="csX11" fmla="*/ 0 w 3303772"/>
              <a:gd name="csY11" fmla="*/ 1789294 h 2274323"/>
              <a:gd name="csX12" fmla="*/ 15902 w 3303772"/>
              <a:gd name="csY12" fmla="*/ 2019881 h 2274323"/>
              <a:gd name="csX13" fmla="*/ 71561 w 3303772"/>
              <a:gd name="csY13" fmla="*/ 2266372 h 2274323"/>
              <a:gd name="csX0" fmla="*/ 71561 w 3303772"/>
              <a:gd name="csY0" fmla="*/ 2266372 h 2274323"/>
              <a:gd name="csX1" fmla="*/ 3244132 w 3303772"/>
              <a:gd name="csY1" fmla="*/ 2274323 h 2274323"/>
              <a:gd name="csX2" fmla="*/ 3271347 w 3303772"/>
              <a:gd name="csY2" fmla="*/ 2053942 h 2274323"/>
              <a:gd name="csX3" fmla="*/ 3299711 w 3303772"/>
              <a:gd name="csY3" fmla="*/ 1611991 h 2274323"/>
              <a:gd name="csX4" fmla="*/ 3125891 w 3303772"/>
              <a:gd name="csY4" fmla="*/ 925806 h 2274323"/>
              <a:gd name="csX5" fmla="*/ 2746601 w 3303772"/>
              <a:gd name="csY5" fmla="*/ 427366 h 2274323"/>
              <a:gd name="csX6" fmla="*/ 2156979 w 3303772"/>
              <a:gd name="csY6" fmla="*/ 84312 h 2274323"/>
              <a:gd name="csX7" fmla="*/ 1590260 w 3303772"/>
              <a:gd name="csY7" fmla="*/ 250 h 2274323"/>
              <a:gd name="csX8" fmla="*/ 1081377 w 3303772"/>
              <a:gd name="csY8" fmla="*/ 95666 h 2274323"/>
              <a:gd name="csX9" fmla="*/ 462362 w 3303772"/>
              <a:gd name="csY9" fmla="*/ 523890 h 2274323"/>
              <a:gd name="csX10" fmla="*/ 81847 w 3303772"/>
              <a:gd name="csY10" fmla="*/ 1203231 h 2274323"/>
              <a:gd name="csX11" fmla="*/ 0 w 3303772"/>
              <a:gd name="csY11" fmla="*/ 1789294 h 2274323"/>
              <a:gd name="csX12" fmla="*/ 15902 w 3303772"/>
              <a:gd name="csY12" fmla="*/ 2019881 h 2274323"/>
              <a:gd name="csX13" fmla="*/ 71561 w 3303772"/>
              <a:gd name="csY13" fmla="*/ 2266372 h 2274323"/>
              <a:gd name="csX0" fmla="*/ 71561 w 3316256"/>
              <a:gd name="csY0" fmla="*/ 2266372 h 2274323"/>
              <a:gd name="csX1" fmla="*/ 3244132 w 3316256"/>
              <a:gd name="csY1" fmla="*/ 2274323 h 2274323"/>
              <a:gd name="csX2" fmla="*/ 3271347 w 3316256"/>
              <a:gd name="csY2" fmla="*/ 2053942 h 2274323"/>
              <a:gd name="csX3" fmla="*/ 3313359 w 3316256"/>
              <a:gd name="csY3" fmla="*/ 1607442 h 2274323"/>
              <a:gd name="csX4" fmla="*/ 3125891 w 3316256"/>
              <a:gd name="csY4" fmla="*/ 925806 h 2274323"/>
              <a:gd name="csX5" fmla="*/ 2746601 w 3316256"/>
              <a:gd name="csY5" fmla="*/ 427366 h 2274323"/>
              <a:gd name="csX6" fmla="*/ 2156979 w 3316256"/>
              <a:gd name="csY6" fmla="*/ 84312 h 2274323"/>
              <a:gd name="csX7" fmla="*/ 1590260 w 3316256"/>
              <a:gd name="csY7" fmla="*/ 250 h 2274323"/>
              <a:gd name="csX8" fmla="*/ 1081377 w 3316256"/>
              <a:gd name="csY8" fmla="*/ 95666 h 2274323"/>
              <a:gd name="csX9" fmla="*/ 462362 w 3316256"/>
              <a:gd name="csY9" fmla="*/ 523890 h 2274323"/>
              <a:gd name="csX10" fmla="*/ 81847 w 3316256"/>
              <a:gd name="csY10" fmla="*/ 1203231 h 2274323"/>
              <a:gd name="csX11" fmla="*/ 0 w 3316256"/>
              <a:gd name="csY11" fmla="*/ 1789294 h 2274323"/>
              <a:gd name="csX12" fmla="*/ 15902 w 3316256"/>
              <a:gd name="csY12" fmla="*/ 2019881 h 2274323"/>
              <a:gd name="csX13" fmla="*/ 71561 w 3316256"/>
              <a:gd name="csY13" fmla="*/ 2266372 h 2274323"/>
              <a:gd name="csX0" fmla="*/ 71561 w 3307847"/>
              <a:gd name="csY0" fmla="*/ 2266372 h 2274323"/>
              <a:gd name="csX1" fmla="*/ 3244132 w 3307847"/>
              <a:gd name="csY1" fmla="*/ 2274323 h 2274323"/>
              <a:gd name="csX2" fmla="*/ 3271347 w 3307847"/>
              <a:gd name="csY2" fmla="*/ 2053942 h 2274323"/>
              <a:gd name="csX3" fmla="*/ 3304260 w 3307847"/>
              <a:gd name="csY3" fmla="*/ 1666582 h 2274323"/>
              <a:gd name="csX4" fmla="*/ 3125891 w 3307847"/>
              <a:gd name="csY4" fmla="*/ 925806 h 2274323"/>
              <a:gd name="csX5" fmla="*/ 2746601 w 3307847"/>
              <a:gd name="csY5" fmla="*/ 427366 h 2274323"/>
              <a:gd name="csX6" fmla="*/ 2156979 w 3307847"/>
              <a:gd name="csY6" fmla="*/ 84312 h 2274323"/>
              <a:gd name="csX7" fmla="*/ 1590260 w 3307847"/>
              <a:gd name="csY7" fmla="*/ 250 h 2274323"/>
              <a:gd name="csX8" fmla="*/ 1081377 w 3307847"/>
              <a:gd name="csY8" fmla="*/ 95666 h 2274323"/>
              <a:gd name="csX9" fmla="*/ 462362 w 3307847"/>
              <a:gd name="csY9" fmla="*/ 523890 h 2274323"/>
              <a:gd name="csX10" fmla="*/ 81847 w 3307847"/>
              <a:gd name="csY10" fmla="*/ 1203231 h 2274323"/>
              <a:gd name="csX11" fmla="*/ 0 w 3307847"/>
              <a:gd name="csY11" fmla="*/ 1789294 h 2274323"/>
              <a:gd name="csX12" fmla="*/ 15902 w 3307847"/>
              <a:gd name="csY12" fmla="*/ 2019881 h 2274323"/>
              <a:gd name="csX13" fmla="*/ 71561 w 3307847"/>
              <a:gd name="csY13" fmla="*/ 2266372 h 2274323"/>
              <a:gd name="csX0" fmla="*/ 71561 w 3304260"/>
              <a:gd name="csY0" fmla="*/ 2266372 h 2274323"/>
              <a:gd name="csX1" fmla="*/ 3244132 w 3304260"/>
              <a:gd name="csY1" fmla="*/ 2274323 h 2274323"/>
              <a:gd name="csX2" fmla="*/ 3271347 w 3304260"/>
              <a:gd name="csY2" fmla="*/ 2053942 h 2274323"/>
              <a:gd name="csX3" fmla="*/ 3304260 w 3304260"/>
              <a:gd name="csY3" fmla="*/ 1666582 h 2274323"/>
              <a:gd name="csX4" fmla="*/ 3125891 w 3304260"/>
              <a:gd name="csY4" fmla="*/ 925806 h 2274323"/>
              <a:gd name="csX5" fmla="*/ 2746601 w 3304260"/>
              <a:gd name="csY5" fmla="*/ 427366 h 2274323"/>
              <a:gd name="csX6" fmla="*/ 2156979 w 3304260"/>
              <a:gd name="csY6" fmla="*/ 84312 h 2274323"/>
              <a:gd name="csX7" fmla="*/ 1590260 w 3304260"/>
              <a:gd name="csY7" fmla="*/ 250 h 2274323"/>
              <a:gd name="csX8" fmla="*/ 1081377 w 3304260"/>
              <a:gd name="csY8" fmla="*/ 95666 h 2274323"/>
              <a:gd name="csX9" fmla="*/ 462362 w 3304260"/>
              <a:gd name="csY9" fmla="*/ 523890 h 2274323"/>
              <a:gd name="csX10" fmla="*/ 81847 w 3304260"/>
              <a:gd name="csY10" fmla="*/ 1203231 h 2274323"/>
              <a:gd name="csX11" fmla="*/ 0 w 3304260"/>
              <a:gd name="csY11" fmla="*/ 1789294 h 2274323"/>
              <a:gd name="csX12" fmla="*/ 15902 w 3304260"/>
              <a:gd name="csY12" fmla="*/ 2019881 h 2274323"/>
              <a:gd name="csX13" fmla="*/ 71561 w 3304260"/>
              <a:gd name="csY13" fmla="*/ 2266372 h 22743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</a:cxnLst>
            <a:rect l="l" t="t" r="r" b="b"/>
            <a:pathLst>
              <a:path w="3304260" h="2274323">
                <a:moveTo>
                  <a:pt x="71561" y="2266372"/>
                </a:moveTo>
                <a:lnTo>
                  <a:pt x="3244132" y="2274323"/>
                </a:lnTo>
                <a:lnTo>
                  <a:pt x="3271347" y="2053942"/>
                </a:lnTo>
                <a:cubicBezTo>
                  <a:pt x="3291225" y="1957201"/>
                  <a:pt x="3303864" y="1825608"/>
                  <a:pt x="3304260" y="1666582"/>
                </a:cubicBezTo>
                <a:cubicBezTo>
                  <a:pt x="3283057" y="1553939"/>
                  <a:pt x="3227933" y="1139166"/>
                  <a:pt x="3125891" y="925806"/>
                </a:cubicBezTo>
                <a:cubicBezTo>
                  <a:pt x="3010201" y="712446"/>
                  <a:pt x="2909603" y="595669"/>
                  <a:pt x="2746601" y="427366"/>
                </a:cubicBezTo>
                <a:cubicBezTo>
                  <a:pt x="2583599" y="259063"/>
                  <a:pt x="2350461" y="153223"/>
                  <a:pt x="2156979" y="84312"/>
                </a:cubicBezTo>
                <a:cubicBezTo>
                  <a:pt x="1963497" y="15401"/>
                  <a:pt x="1782416" y="-2400"/>
                  <a:pt x="1590260" y="250"/>
                </a:cubicBezTo>
                <a:cubicBezTo>
                  <a:pt x="1398104" y="2900"/>
                  <a:pt x="1276184" y="6876"/>
                  <a:pt x="1081377" y="95666"/>
                </a:cubicBezTo>
                <a:cubicBezTo>
                  <a:pt x="886570" y="184456"/>
                  <a:pt x="637291" y="347636"/>
                  <a:pt x="462362" y="523890"/>
                </a:cubicBezTo>
                <a:cubicBezTo>
                  <a:pt x="287433" y="700144"/>
                  <a:pt x="152083" y="993847"/>
                  <a:pt x="81847" y="1203231"/>
                </a:cubicBezTo>
                <a:cubicBezTo>
                  <a:pt x="11611" y="1412615"/>
                  <a:pt x="2651" y="1643520"/>
                  <a:pt x="0" y="1789294"/>
                </a:cubicBezTo>
                <a:cubicBezTo>
                  <a:pt x="5301" y="1868807"/>
                  <a:pt x="10601" y="1940368"/>
                  <a:pt x="15902" y="2019881"/>
                </a:cubicBezTo>
                <a:lnTo>
                  <a:pt x="71561" y="2266372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1515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81" y="1127302"/>
            <a:ext cx="10514088" cy="460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Kompaktní horninový masiv 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18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akumulace a pohyb podzemních vod vázán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na pukliny 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 poruchových zónách →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nehomogenní hydraulické poměry:</a:t>
            </a:r>
          </a:p>
          <a:p>
            <a:pPr marL="932425" lvl="2" indent="-285750">
              <a:lnSpc>
                <a:spcPct val="140000"/>
              </a:lnSpc>
              <a:buClr>
                <a:srgbClr val="0093D3"/>
              </a:buClr>
              <a:buFont typeface="Wingdings" panose="05000000000000000000" pitchFamily="2" charset="2"/>
              <a:buChar char="§"/>
            </a:pPr>
            <a:r>
              <a:rPr lang="cs-CZ" sz="1800" i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Luka: „</a:t>
            </a:r>
            <a:r>
              <a:rPr lang="cs-CZ" sz="1800" b="0" i="1" u="none" strike="noStrike" baseline="0" dirty="0">
                <a:latin typeface="+mn-lt"/>
              </a:rPr>
              <a:t>V předstihovém HGM (…) se ukázala rozdílnost v rychlosti dotace horninového prostředí průsakem srážkových vod.“</a:t>
            </a:r>
            <a:r>
              <a:rPr lang="cs-CZ" sz="1800" i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1800" dirty="0">
                <a:latin typeface="+mn-lt"/>
              </a:rPr>
              <a:t>schopnost půdy propouštět vodu se může na krátké vzdálenosti velmi výrazně měnit, a to až tisícinásobně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  ̎̎̎typy horninového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prostředí </a:t>
            </a:r>
            <a:r>
              <a:rPr lang="cs-CZ" sz="18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̎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989575" lvl="2" indent="-342900">
              <a:lnSpc>
                <a:spcPct val="140000"/>
              </a:lnSpc>
              <a:buClr>
                <a:srgbClr val="0093D3"/>
              </a:buClr>
              <a:buFont typeface="+mj-lt"/>
              <a:buAutoNum type="arabicParenR"/>
            </a:pPr>
            <a:r>
              <a:rPr lang="cs-CZ" sz="1800" b="1" dirty="0">
                <a:latin typeface="+mn-lt"/>
              </a:rPr>
              <a:t>Lokální puklinové zóny </a:t>
            </a:r>
            <a:r>
              <a:rPr lang="cs-CZ" sz="1800" dirty="0">
                <a:latin typeface="+mn-lt"/>
              </a:rPr>
              <a:t>– (předpoklad) největší přítoky v hloubkách 20-30 m pod úrovní terénu</a:t>
            </a:r>
            <a:endParaRPr lang="cs-CZ" sz="1800" b="1" kern="100" dirty="0">
              <a:latin typeface="+mn-lt"/>
              <a:cs typeface="Times New Roman" panose="02020603050405020304" pitchFamily="18" charset="0"/>
            </a:endParaRPr>
          </a:p>
          <a:p>
            <a:pPr marL="989575" lvl="2" indent="-342900">
              <a:lnSpc>
                <a:spcPct val="140000"/>
              </a:lnSpc>
              <a:buClr>
                <a:srgbClr val="0093D3"/>
              </a:buClr>
              <a:buFont typeface="+mj-lt"/>
              <a:buAutoNum type="arabicParenR"/>
            </a:pP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cs-CZ" sz="1800" b="1" i="0" u="none" strike="noStrike" baseline="0" dirty="0">
                <a:latin typeface="+mn-lt"/>
              </a:rPr>
              <a:t>omogenní masiv se zavřenými puklinami </a:t>
            </a:r>
            <a:r>
              <a:rPr lang="cs-CZ" sz="1800" b="0" i="0" u="none" strike="noStrike" baseline="0" dirty="0">
                <a:latin typeface="+mn-lt"/>
              </a:rPr>
              <a:t>– </a:t>
            </a:r>
            <a:r>
              <a:rPr lang="cs-CZ" sz="1800" dirty="0">
                <a:latin typeface="+mn-lt"/>
              </a:rPr>
              <a:t>minimální přítoky ve </a:t>
            </a:r>
            <a:r>
              <a:rPr lang="cs-CZ" sz="1800">
                <a:latin typeface="+mn-lt"/>
              </a:rPr>
              <a:t>všech hloubkách</a:t>
            </a:r>
            <a:endParaRPr lang="cs-CZ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endParaRPr lang="cs-CZ" sz="1800" kern="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21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1007970"/>
          </a:xfrm>
        </p:spPr>
        <p:txBody>
          <a:bodyPr/>
          <a:lstStyle/>
          <a:p>
            <a:r>
              <a:rPr lang="cs-CZ" sz="3500" b="1" dirty="0">
                <a:solidFill>
                  <a:schemeClr val="accent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Hydrogeologické poměry v oblasti Jílového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3269832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cký objekt 11" descr="Cihlová stěna se souvislou výplní">
            <a:extLst>
              <a:ext uri="{FF2B5EF4-FFF2-40B4-BE49-F238E27FC236}">
                <a16:creationId xmlns:a16="http://schemas.microsoft.com/office/drawing/2014/main" id="{69B31490-46C2-32C1-62FD-BCA6C63FB9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7641" y="2987077"/>
            <a:ext cx="330221" cy="330221"/>
          </a:xfrm>
          <a:prstGeom prst="rect">
            <a:avLst/>
          </a:prstGeom>
        </p:spPr>
      </p:pic>
      <p:pic>
        <p:nvPicPr>
          <p:cNvPr id="13" name="Grafický objekt 12" descr="Cihlová stěna se souvislou výplní">
            <a:extLst>
              <a:ext uri="{FF2B5EF4-FFF2-40B4-BE49-F238E27FC236}">
                <a16:creationId xmlns:a16="http://schemas.microsoft.com/office/drawing/2014/main" id="{3BD91899-98AC-34E4-010B-297233A754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8889" y="3000767"/>
            <a:ext cx="330221" cy="330221"/>
          </a:xfrm>
          <a:prstGeom prst="rect">
            <a:avLst/>
          </a:prstGeom>
        </p:spPr>
      </p:pic>
      <p:pic>
        <p:nvPicPr>
          <p:cNvPr id="6" name="Grafický objekt 5" descr="Domov se souvislou výplní">
            <a:extLst>
              <a:ext uri="{FF2B5EF4-FFF2-40B4-BE49-F238E27FC236}">
                <a16:creationId xmlns:a16="http://schemas.microsoft.com/office/drawing/2014/main" id="{19DD1EA9-47D9-6394-8191-013E5E82CB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8436" y="2714462"/>
            <a:ext cx="602836" cy="602836"/>
          </a:xfrm>
          <a:prstGeom prst="rect">
            <a:avLst/>
          </a:prstGeom>
        </p:spPr>
      </p:pic>
      <p:pic>
        <p:nvPicPr>
          <p:cNvPr id="10" name="Grafický objekt 9" descr="Domov se souvislou výplní">
            <a:extLst>
              <a:ext uri="{FF2B5EF4-FFF2-40B4-BE49-F238E27FC236}">
                <a16:creationId xmlns:a16="http://schemas.microsoft.com/office/drawing/2014/main" id="{B42EA456-3446-10C7-516D-A3E3AF03D2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97199" y="2740694"/>
            <a:ext cx="602836" cy="602836"/>
          </a:xfrm>
          <a:prstGeom prst="rect">
            <a:avLst/>
          </a:prstGeom>
        </p:spPr>
      </p:pic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815" y="1124745"/>
            <a:ext cx="10514088" cy="152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latin typeface="+mn-lt"/>
              </a:rPr>
              <a:t>H</a:t>
            </a:r>
            <a:r>
              <a:rPr lang="cs-CZ" sz="1800" b="0" i="0" u="none" strike="noStrike" baseline="0" dirty="0">
                <a:latin typeface="+mn-lt"/>
              </a:rPr>
              <a:t>ydraulická vodivost puklinového prostředí ve vertikálním směru klesá – směrem do hloubky se pukliny zavírají a jsou tudíž stále méně propustné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Luka: </a:t>
            </a:r>
            <a:r>
              <a:rPr lang="cs-CZ" sz="1800" i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cs-CZ" sz="1800" b="0" i="1" u="none" strike="noStrike" baseline="0" dirty="0">
                <a:latin typeface="+mn-lt"/>
              </a:rPr>
              <a:t>Zjištěné hydraulické parametry indikují nízkou vydatnost existujících i potenciálních nových studní.</a:t>
            </a:r>
            <a:r>
              <a:rPr lang="cs-CZ" sz="1800" i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cs-CZ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Luka</a:t>
            </a:r>
            <a:r>
              <a:rPr lang="cs-CZ" sz="1800" kern="1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p</a:t>
            </a:r>
            <a:r>
              <a:rPr lang="cs-CZ" sz="1800" kern="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odzemní voda akumulována i v zatopených starých důlních dílec</a:t>
            </a:r>
            <a:endParaRPr lang="cs-CZ" sz="1800" kern="1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22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1007970"/>
          </a:xfrm>
        </p:spPr>
        <p:txBody>
          <a:bodyPr/>
          <a:lstStyle/>
          <a:p>
            <a:r>
              <a:rPr lang="cs-CZ" sz="3500" b="1" dirty="0">
                <a:solidFill>
                  <a:schemeClr val="accent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Hydrogeologické poměry v oblasti Jílového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182CBE3E-CB47-8F33-D014-999AFC761E79}"/>
              </a:ext>
            </a:extLst>
          </p:cNvPr>
          <p:cNvSpPr/>
          <p:nvPr/>
        </p:nvSpPr>
        <p:spPr>
          <a:xfrm>
            <a:off x="832919" y="3199090"/>
            <a:ext cx="10157988" cy="2332577"/>
          </a:xfrm>
          <a:custGeom>
            <a:avLst/>
            <a:gdLst>
              <a:gd name="connsiteX0" fmla="*/ 0 w 10990907"/>
              <a:gd name="connsiteY0" fmla="*/ 127329 h 229712"/>
              <a:gd name="connsiteX1" fmla="*/ 1367073 w 10990907"/>
              <a:gd name="connsiteY1" fmla="*/ 100169 h 229712"/>
              <a:gd name="connsiteX2" fmla="*/ 4870764 w 10990907"/>
              <a:gd name="connsiteY2" fmla="*/ 226917 h 229712"/>
              <a:gd name="connsiteX3" fmla="*/ 6717671 w 10990907"/>
              <a:gd name="connsiteY3" fmla="*/ 172596 h 229712"/>
              <a:gd name="connsiteX4" fmla="*/ 8935770 w 10990907"/>
              <a:gd name="connsiteY4" fmla="*/ 581 h 229712"/>
              <a:gd name="connsiteX5" fmla="*/ 10990907 w 10990907"/>
              <a:gd name="connsiteY5" fmla="*/ 127329 h 229712"/>
              <a:gd name="connsiteX0" fmla="*/ 0 w 10990907"/>
              <a:gd name="connsiteY0" fmla="*/ 32997 h 223419"/>
              <a:gd name="connsiteX1" fmla="*/ 1367073 w 10990907"/>
              <a:gd name="connsiteY1" fmla="*/ 5837 h 223419"/>
              <a:gd name="connsiteX2" fmla="*/ 4870764 w 10990907"/>
              <a:gd name="connsiteY2" fmla="*/ 132585 h 223419"/>
              <a:gd name="connsiteX3" fmla="*/ 6717671 w 10990907"/>
              <a:gd name="connsiteY3" fmla="*/ 78264 h 223419"/>
              <a:gd name="connsiteX4" fmla="*/ 8229600 w 10990907"/>
              <a:gd name="connsiteY4" fmla="*/ 223120 h 223419"/>
              <a:gd name="connsiteX5" fmla="*/ 10990907 w 10990907"/>
              <a:gd name="connsiteY5" fmla="*/ 32997 h 223419"/>
              <a:gd name="connsiteX0" fmla="*/ 0 w 10157988"/>
              <a:gd name="connsiteY0" fmla="*/ 32997 h 2332577"/>
              <a:gd name="connsiteX1" fmla="*/ 1367073 w 10157988"/>
              <a:gd name="connsiteY1" fmla="*/ 5837 h 2332577"/>
              <a:gd name="connsiteX2" fmla="*/ 4870764 w 10157988"/>
              <a:gd name="connsiteY2" fmla="*/ 132585 h 2332577"/>
              <a:gd name="connsiteX3" fmla="*/ 6717671 w 10157988"/>
              <a:gd name="connsiteY3" fmla="*/ 78264 h 2332577"/>
              <a:gd name="connsiteX4" fmla="*/ 8229600 w 10157988"/>
              <a:gd name="connsiteY4" fmla="*/ 223120 h 2332577"/>
              <a:gd name="connsiteX5" fmla="*/ 10157988 w 10157988"/>
              <a:gd name="connsiteY5" fmla="*/ 2332577 h 2332577"/>
              <a:gd name="connsiteX0" fmla="*/ 0 w 10157988"/>
              <a:gd name="connsiteY0" fmla="*/ 32997 h 2332577"/>
              <a:gd name="connsiteX1" fmla="*/ 1367073 w 10157988"/>
              <a:gd name="connsiteY1" fmla="*/ 5837 h 2332577"/>
              <a:gd name="connsiteX2" fmla="*/ 4870764 w 10157988"/>
              <a:gd name="connsiteY2" fmla="*/ 132585 h 2332577"/>
              <a:gd name="connsiteX3" fmla="*/ 6717671 w 10157988"/>
              <a:gd name="connsiteY3" fmla="*/ 78264 h 2332577"/>
              <a:gd name="connsiteX4" fmla="*/ 8229600 w 10157988"/>
              <a:gd name="connsiteY4" fmla="*/ 223120 h 2332577"/>
              <a:gd name="connsiteX5" fmla="*/ 10157988 w 10157988"/>
              <a:gd name="connsiteY5" fmla="*/ 2332577 h 2332577"/>
              <a:gd name="connsiteX0" fmla="*/ 0 w 10157988"/>
              <a:gd name="connsiteY0" fmla="*/ 32997 h 2332577"/>
              <a:gd name="connsiteX1" fmla="*/ 1367073 w 10157988"/>
              <a:gd name="connsiteY1" fmla="*/ 5837 h 2332577"/>
              <a:gd name="connsiteX2" fmla="*/ 4870764 w 10157988"/>
              <a:gd name="connsiteY2" fmla="*/ 132585 h 2332577"/>
              <a:gd name="connsiteX3" fmla="*/ 6717671 w 10157988"/>
              <a:gd name="connsiteY3" fmla="*/ 78264 h 2332577"/>
              <a:gd name="connsiteX4" fmla="*/ 8229600 w 10157988"/>
              <a:gd name="connsiteY4" fmla="*/ 223120 h 2332577"/>
              <a:gd name="connsiteX5" fmla="*/ 10157988 w 10157988"/>
              <a:gd name="connsiteY5" fmla="*/ 2332577 h 2332577"/>
              <a:gd name="connsiteX0" fmla="*/ 0 w 10157988"/>
              <a:gd name="connsiteY0" fmla="*/ 32997 h 2332577"/>
              <a:gd name="connsiteX1" fmla="*/ 1367073 w 10157988"/>
              <a:gd name="connsiteY1" fmla="*/ 5837 h 2332577"/>
              <a:gd name="connsiteX2" fmla="*/ 4870764 w 10157988"/>
              <a:gd name="connsiteY2" fmla="*/ 132585 h 2332577"/>
              <a:gd name="connsiteX3" fmla="*/ 6717671 w 10157988"/>
              <a:gd name="connsiteY3" fmla="*/ 78264 h 2332577"/>
              <a:gd name="connsiteX4" fmla="*/ 8311082 w 10157988"/>
              <a:gd name="connsiteY4" fmla="*/ 413243 h 2332577"/>
              <a:gd name="connsiteX5" fmla="*/ 10157988 w 10157988"/>
              <a:gd name="connsiteY5" fmla="*/ 2332577 h 2332577"/>
              <a:gd name="connsiteX0" fmla="*/ 0 w 10157988"/>
              <a:gd name="connsiteY0" fmla="*/ 32997 h 2332577"/>
              <a:gd name="connsiteX1" fmla="*/ 1367073 w 10157988"/>
              <a:gd name="connsiteY1" fmla="*/ 5837 h 2332577"/>
              <a:gd name="connsiteX2" fmla="*/ 4870764 w 10157988"/>
              <a:gd name="connsiteY2" fmla="*/ 132585 h 2332577"/>
              <a:gd name="connsiteX3" fmla="*/ 6717671 w 10157988"/>
              <a:gd name="connsiteY3" fmla="*/ 78264 h 2332577"/>
              <a:gd name="connsiteX4" fmla="*/ 8311082 w 10157988"/>
              <a:gd name="connsiteY4" fmla="*/ 413243 h 2332577"/>
              <a:gd name="connsiteX5" fmla="*/ 10157988 w 10157988"/>
              <a:gd name="connsiteY5" fmla="*/ 2332577 h 233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57988" h="2332577">
                <a:moveTo>
                  <a:pt x="0" y="32997"/>
                </a:moveTo>
                <a:cubicBezTo>
                  <a:pt x="277639" y="11118"/>
                  <a:pt x="555279" y="-10761"/>
                  <a:pt x="1367073" y="5837"/>
                </a:cubicBezTo>
                <a:cubicBezTo>
                  <a:pt x="2178867" y="22435"/>
                  <a:pt x="3978998" y="120514"/>
                  <a:pt x="4870764" y="132585"/>
                </a:cubicBezTo>
                <a:cubicBezTo>
                  <a:pt x="5762530" y="144656"/>
                  <a:pt x="6144285" y="31488"/>
                  <a:pt x="6717671" y="78264"/>
                </a:cubicBezTo>
                <a:cubicBezTo>
                  <a:pt x="7291057" y="125040"/>
                  <a:pt x="7662251" y="-104313"/>
                  <a:pt x="8311082" y="413243"/>
                </a:cubicBezTo>
                <a:cubicBezTo>
                  <a:pt x="8959913" y="930799"/>
                  <a:pt x="9486522" y="2265430"/>
                  <a:pt x="10157988" y="2332577"/>
                </a:cubicBezTo>
              </a:path>
            </a:pathLst>
          </a:custGeom>
          <a:ln w="38100">
            <a:solidFill>
              <a:schemeClr val="accent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Grafický objekt 7" descr="Domov se souvislou výplní">
            <a:extLst>
              <a:ext uri="{FF2B5EF4-FFF2-40B4-BE49-F238E27FC236}">
                <a16:creationId xmlns:a16="http://schemas.microsoft.com/office/drawing/2014/main" id="{A5066A90-4734-DF09-BCA2-5BC16E3288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5600" y="2681250"/>
            <a:ext cx="602836" cy="602836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20939AF-5DCB-9CC9-0DA8-5648CC4718BE}"/>
              </a:ext>
            </a:extLst>
          </p:cNvPr>
          <p:cNvCxnSpPr>
            <a:cxnSpLocks/>
          </p:cNvCxnSpPr>
          <p:nvPr/>
        </p:nvCxnSpPr>
        <p:spPr>
          <a:xfrm>
            <a:off x="3922751" y="3334470"/>
            <a:ext cx="0" cy="886618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8507C8C7-055E-0B24-DEAE-20369074919A}"/>
              </a:ext>
            </a:extLst>
          </p:cNvPr>
          <p:cNvCxnSpPr>
            <a:cxnSpLocks/>
          </p:cNvCxnSpPr>
          <p:nvPr/>
        </p:nvCxnSpPr>
        <p:spPr>
          <a:xfrm>
            <a:off x="7053999" y="3317298"/>
            <a:ext cx="0" cy="1502249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Volný tvar: obrazec 23">
            <a:extLst>
              <a:ext uri="{FF2B5EF4-FFF2-40B4-BE49-F238E27FC236}">
                <a16:creationId xmlns:a16="http://schemas.microsoft.com/office/drawing/2014/main" id="{76306975-0A07-EF17-6F7C-97C550EB7007}"/>
              </a:ext>
            </a:extLst>
          </p:cNvPr>
          <p:cNvSpPr/>
          <p:nvPr/>
        </p:nvSpPr>
        <p:spPr>
          <a:xfrm>
            <a:off x="2854036" y="3656337"/>
            <a:ext cx="2558010" cy="1013989"/>
          </a:xfrm>
          <a:custGeom>
            <a:avLst/>
            <a:gdLst>
              <a:gd name="connsiteX0" fmla="*/ 0 w 2978590"/>
              <a:gd name="connsiteY0" fmla="*/ 389300 h 1013989"/>
              <a:gd name="connsiteX1" fmla="*/ 552261 w 2978590"/>
              <a:gd name="connsiteY1" fmla="*/ 1013989 h 1013989"/>
              <a:gd name="connsiteX2" fmla="*/ 1050202 w 2978590"/>
              <a:gd name="connsiteY2" fmla="*/ 651850 h 1013989"/>
              <a:gd name="connsiteX3" fmla="*/ 1511928 w 2978590"/>
              <a:gd name="connsiteY3" fmla="*/ 588476 h 1013989"/>
              <a:gd name="connsiteX4" fmla="*/ 1765425 w 2978590"/>
              <a:gd name="connsiteY4" fmla="*/ 932507 h 1013989"/>
              <a:gd name="connsiteX5" fmla="*/ 2272419 w 2978590"/>
              <a:gd name="connsiteY5" fmla="*/ 660903 h 1013989"/>
              <a:gd name="connsiteX6" fmla="*/ 2743200 w 2978590"/>
              <a:gd name="connsiteY6" fmla="*/ 851026 h 1013989"/>
              <a:gd name="connsiteX7" fmla="*/ 2978590 w 2978590"/>
              <a:gd name="connsiteY7" fmla="*/ 516048 h 1013989"/>
              <a:gd name="connsiteX8" fmla="*/ 2245259 w 2978590"/>
              <a:gd name="connsiteY8" fmla="*/ 307818 h 1013989"/>
              <a:gd name="connsiteX9" fmla="*/ 2417275 w 2978590"/>
              <a:gd name="connsiteY9" fmla="*/ 126749 h 1013989"/>
              <a:gd name="connsiteX10" fmla="*/ 2281473 w 2978590"/>
              <a:gd name="connsiteY10" fmla="*/ 0 h 1013989"/>
              <a:gd name="connsiteX0" fmla="*/ 0 w 2447173"/>
              <a:gd name="connsiteY0" fmla="*/ 666281 h 1013989"/>
              <a:gd name="connsiteX1" fmla="*/ 20844 w 2447173"/>
              <a:gd name="connsiteY1" fmla="*/ 1013989 h 1013989"/>
              <a:gd name="connsiteX2" fmla="*/ 518785 w 2447173"/>
              <a:gd name="connsiteY2" fmla="*/ 651850 h 1013989"/>
              <a:gd name="connsiteX3" fmla="*/ 980511 w 2447173"/>
              <a:gd name="connsiteY3" fmla="*/ 588476 h 1013989"/>
              <a:gd name="connsiteX4" fmla="*/ 1234008 w 2447173"/>
              <a:gd name="connsiteY4" fmla="*/ 932507 h 1013989"/>
              <a:gd name="connsiteX5" fmla="*/ 1741002 w 2447173"/>
              <a:gd name="connsiteY5" fmla="*/ 660903 h 1013989"/>
              <a:gd name="connsiteX6" fmla="*/ 2211783 w 2447173"/>
              <a:gd name="connsiteY6" fmla="*/ 851026 h 1013989"/>
              <a:gd name="connsiteX7" fmla="*/ 2447173 w 2447173"/>
              <a:gd name="connsiteY7" fmla="*/ 516048 h 1013989"/>
              <a:gd name="connsiteX8" fmla="*/ 1713842 w 2447173"/>
              <a:gd name="connsiteY8" fmla="*/ 307818 h 1013989"/>
              <a:gd name="connsiteX9" fmla="*/ 1885858 w 2447173"/>
              <a:gd name="connsiteY9" fmla="*/ 126749 h 1013989"/>
              <a:gd name="connsiteX10" fmla="*/ 1750056 w 2447173"/>
              <a:gd name="connsiteY10" fmla="*/ 0 h 1013989"/>
              <a:gd name="connsiteX0" fmla="*/ 0 w 2558010"/>
              <a:gd name="connsiteY0" fmla="*/ 897190 h 1013989"/>
              <a:gd name="connsiteX1" fmla="*/ 131681 w 2558010"/>
              <a:gd name="connsiteY1" fmla="*/ 1013989 h 1013989"/>
              <a:gd name="connsiteX2" fmla="*/ 629622 w 2558010"/>
              <a:gd name="connsiteY2" fmla="*/ 651850 h 1013989"/>
              <a:gd name="connsiteX3" fmla="*/ 1091348 w 2558010"/>
              <a:gd name="connsiteY3" fmla="*/ 588476 h 1013989"/>
              <a:gd name="connsiteX4" fmla="*/ 1344845 w 2558010"/>
              <a:gd name="connsiteY4" fmla="*/ 932507 h 1013989"/>
              <a:gd name="connsiteX5" fmla="*/ 1851839 w 2558010"/>
              <a:gd name="connsiteY5" fmla="*/ 660903 h 1013989"/>
              <a:gd name="connsiteX6" fmla="*/ 2322620 w 2558010"/>
              <a:gd name="connsiteY6" fmla="*/ 851026 h 1013989"/>
              <a:gd name="connsiteX7" fmla="*/ 2558010 w 2558010"/>
              <a:gd name="connsiteY7" fmla="*/ 516048 h 1013989"/>
              <a:gd name="connsiteX8" fmla="*/ 1824679 w 2558010"/>
              <a:gd name="connsiteY8" fmla="*/ 307818 h 1013989"/>
              <a:gd name="connsiteX9" fmla="*/ 1996695 w 2558010"/>
              <a:gd name="connsiteY9" fmla="*/ 126749 h 1013989"/>
              <a:gd name="connsiteX10" fmla="*/ 1860893 w 2558010"/>
              <a:gd name="connsiteY10" fmla="*/ 0 h 1013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58010" h="1013989">
                <a:moveTo>
                  <a:pt x="0" y="897190"/>
                </a:moveTo>
                <a:lnTo>
                  <a:pt x="131681" y="1013989"/>
                </a:lnTo>
                <a:lnTo>
                  <a:pt x="629622" y="651850"/>
                </a:lnTo>
                <a:lnTo>
                  <a:pt x="1091348" y="588476"/>
                </a:lnTo>
                <a:lnTo>
                  <a:pt x="1344845" y="932507"/>
                </a:lnTo>
                <a:lnTo>
                  <a:pt x="1851839" y="660903"/>
                </a:lnTo>
                <a:lnTo>
                  <a:pt x="2322620" y="851026"/>
                </a:lnTo>
                <a:lnTo>
                  <a:pt x="2558010" y="516048"/>
                </a:lnTo>
                <a:lnTo>
                  <a:pt x="1824679" y="307818"/>
                </a:lnTo>
                <a:lnTo>
                  <a:pt x="1996695" y="126749"/>
                </a:lnTo>
                <a:lnTo>
                  <a:pt x="1860893" y="0"/>
                </a:ln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467D9696-B7D4-BF46-960D-4059671E1536}"/>
              </a:ext>
            </a:extLst>
          </p:cNvPr>
          <p:cNvCxnSpPr>
            <a:cxnSpLocks/>
            <a:stCxn id="24" idx="2"/>
          </p:cNvCxnSpPr>
          <p:nvPr/>
        </p:nvCxnSpPr>
        <p:spPr>
          <a:xfrm flipH="1" flipV="1">
            <a:off x="3185568" y="3952416"/>
            <a:ext cx="298090" cy="35577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8236F726-41F3-EA36-8749-C691A41A9B35}"/>
              </a:ext>
            </a:extLst>
          </p:cNvPr>
          <p:cNvCxnSpPr>
            <a:cxnSpLocks/>
            <a:stCxn id="24" idx="2"/>
          </p:cNvCxnSpPr>
          <p:nvPr/>
        </p:nvCxnSpPr>
        <p:spPr>
          <a:xfrm flipV="1">
            <a:off x="3483658" y="4078153"/>
            <a:ext cx="298090" cy="23003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51536174-5474-49FB-1900-37D6E0BFB74C}"/>
              </a:ext>
            </a:extLst>
          </p:cNvPr>
          <p:cNvCxnSpPr>
            <a:stCxn id="24" idx="3"/>
            <a:endCxn id="24" idx="3"/>
          </p:cNvCxnSpPr>
          <p:nvPr/>
        </p:nvCxnSpPr>
        <p:spPr>
          <a:xfrm>
            <a:off x="3945384" y="4244813"/>
            <a:ext cx="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C4D969F3-8888-E504-9A6F-0AC82923E618}"/>
              </a:ext>
            </a:extLst>
          </p:cNvPr>
          <p:cNvCxnSpPr>
            <a:cxnSpLocks/>
            <a:stCxn id="24" idx="3"/>
          </p:cNvCxnSpPr>
          <p:nvPr/>
        </p:nvCxnSpPr>
        <p:spPr>
          <a:xfrm flipH="1">
            <a:off x="3563061" y="4244813"/>
            <a:ext cx="382323" cy="79258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1117123D-8B2F-8751-20D7-E4073C5BC628}"/>
              </a:ext>
            </a:extLst>
          </p:cNvPr>
          <p:cNvCxnSpPr>
            <a:cxnSpLocks/>
            <a:stCxn id="24" idx="8"/>
          </p:cNvCxnSpPr>
          <p:nvPr/>
        </p:nvCxnSpPr>
        <p:spPr>
          <a:xfrm flipH="1">
            <a:off x="4110494" y="3964155"/>
            <a:ext cx="568221" cy="11399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A292CFFD-C491-E100-74FA-A3E7756CBB65}"/>
              </a:ext>
            </a:extLst>
          </p:cNvPr>
          <p:cNvCxnSpPr>
            <a:stCxn id="24" idx="4"/>
            <a:endCxn id="24" idx="4"/>
          </p:cNvCxnSpPr>
          <p:nvPr/>
        </p:nvCxnSpPr>
        <p:spPr>
          <a:xfrm>
            <a:off x="4198881" y="4588844"/>
            <a:ext cx="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D3F7662A-97F8-4AE1-9956-4B1E61601091}"/>
              </a:ext>
            </a:extLst>
          </p:cNvPr>
          <p:cNvCxnSpPr>
            <a:endCxn id="24" idx="4"/>
          </p:cNvCxnSpPr>
          <p:nvPr/>
        </p:nvCxnSpPr>
        <p:spPr>
          <a:xfrm flipH="1">
            <a:off x="4198881" y="4244813"/>
            <a:ext cx="24911" cy="34403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>
            <a:extLst>
              <a:ext uri="{FF2B5EF4-FFF2-40B4-BE49-F238E27FC236}">
                <a16:creationId xmlns:a16="http://schemas.microsoft.com/office/drawing/2014/main" id="{402A9BD1-3DA3-9A9E-48DF-7AB292AC9921}"/>
              </a:ext>
            </a:extLst>
          </p:cNvPr>
          <p:cNvCxnSpPr/>
          <p:nvPr/>
        </p:nvCxnSpPr>
        <p:spPr>
          <a:xfrm>
            <a:off x="4223792" y="4244813"/>
            <a:ext cx="21602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>
            <a:extLst>
              <a:ext uri="{FF2B5EF4-FFF2-40B4-BE49-F238E27FC236}">
                <a16:creationId xmlns:a16="http://schemas.microsoft.com/office/drawing/2014/main" id="{54443D98-449B-5597-B718-F94075314F50}"/>
              </a:ext>
            </a:extLst>
          </p:cNvPr>
          <p:cNvCxnSpPr>
            <a:cxnSpLocks/>
          </p:cNvCxnSpPr>
          <p:nvPr/>
        </p:nvCxnSpPr>
        <p:spPr>
          <a:xfrm flipH="1" flipV="1">
            <a:off x="4007768" y="4132720"/>
            <a:ext cx="228002" cy="11209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15B67D01-FB9C-353E-988B-077DABAF5C0F}"/>
              </a:ext>
            </a:extLst>
          </p:cNvPr>
          <p:cNvCxnSpPr>
            <a:cxnSpLocks/>
          </p:cNvCxnSpPr>
          <p:nvPr/>
        </p:nvCxnSpPr>
        <p:spPr>
          <a:xfrm flipH="1" flipV="1">
            <a:off x="3563061" y="3964155"/>
            <a:ext cx="218687" cy="12017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636EB966-B89E-E9B0-24BE-930B227546C4}"/>
              </a:ext>
            </a:extLst>
          </p:cNvPr>
          <p:cNvCxnSpPr>
            <a:cxnSpLocks/>
          </p:cNvCxnSpPr>
          <p:nvPr/>
        </p:nvCxnSpPr>
        <p:spPr>
          <a:xfrm>
            <a:off x="3719550" y="4721196"/>
            <a:ext cx="576250" cy="316199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DE64349F-808F-8646-B05B-181EB9E0D20A}"/>
              </a:ext>
            </a:extLst>
          </p:cNvPr>
          <p:cNvCxnSpPr>
            <a:cxnSpLocks/>
          </p:cNvCxnSpPr>
          <p:nvPr/>
        </p:nvCxnSpPr>
        <p:spPr>
          <a:xfrm flipH="1">
            <a:off x="3359696" y="4506146"/>
            <a:ext cx="446262" cy="16418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CDF033DC-6F61-ABA4-8AF6-A30990E284FC}"/>
              </a:ext>
            </a:extLst>
          </p:cNvPr>
          <p:cNvCxnSpPr>
            <a:cxnSpLocks/>
            <a:stCxn id="24" idx="2"/>
          </p:cNvCxnSpPr>
          <p:nvPr/>
        </p:nvCxnSpPr>
        <p:spPr>
          <a:xfrm flipH="1" flipV="1">
            <a:off x="2927648" y="4078153"/>
            <a:ext cx="556010" cy="23003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Volný tvar: obrazec 72">
            <a:extLst>
              <a:ext uri="{FF2B5EF4-FFF2-40B4-BE49-F238E27FC236}">
                <a16:creationId xmlns:a16="http://schemas.microsoft.com/office/drawing/2014/main" id="{E7612A66-1046-F065-04C7-06DAC7F5A173}"/>
              </a:ext>
            </a:extLst>
          </p:cNvPr>
          <p:cNvSpPr/>
          <p:nvPr/>
        </p:nvSpPr>
        <p:spPr>
          <a:xfrm>
            <a:off x="7541537" y="4662535"/>
            <a:ext cx="1222217" cy="706170"/>
          </a:xfrm>
          <a:custGeom>
            <a:avLst/>
            <a:gdLst>
              <a:gd name="connsiteX0" fmla="*/ 0 w 1222217"/>
              <a:gd name="connsiteY0" fmla="*/ 9053 h 706170"/>
              <a:gd name="connsiteX1" fmla="*/ 208229 w 1222217"/>
              <a:gd name="connsiteY1" fmla="*/ 0 h 706170"/>
              <a:gd name="connsiteX2" fmla="*/ 298764 w 1222217"/>
              <a:gd name="connsiteY2" fmla="*/ 63374 h 706170"/>
              <a:gd name="connsiteX3" fmla="*/ 497940 w 1222217"/>
              <a:gd name="connsiteY3" fmla="*/ 126748 h 706170"/>
              <a:gd name="connsiteX4" fmla="*/ 751437 w 1222217"/>
              <a:gd name="connsiteY4" fmla="*/ 181069 h 706170"/>
              <a:gd name="connsiteX5" fmla="*/ 932507 w 1222217"/>
              <a:gd name="connsiteY5" fmla="*/ 334978 h 706170"/>
              <a:gd name="connsiteX6" fmla="*/ 1222217 w 1222217"/>
              <a:gd name="connsiteY6" fmla="*/ 488887 h 706170"/>
              <a:gd name="connsiteX7" fmla="*/ 995881 w 1222217"/>
              <a:gd name="connsiteY7" fmla="*/ 506994 h 706170"/>
              <a:gd name="connsiteX8" fmla="*/ 706170 w 1222217"/>
              <a:gd name="connsiteY8" fmla="*/ 334978 h 706170"/>
              <a:gd name="connsiteX9" fmla="*/ 506994 w 1222217"/>
              <a:gd name="connsiteY9" fmla="*/ 217283 h 706170"/>
              <a:gd name="connsiteX10" fmla="*/ 615635 w 1222217"/>
              <a:gd name="connsiteY10" fmla="*/ 452673 h 706170"/>
              <a:gd name="connsiteX11" fmla="*/ 651849 w 1222217"/>
              <a:gd name="connsiteY11" fmla="*/ 525101 h 706170"/>
              <a:gd name="connsiteX12" fmla="*/ 805758 w 1222217"/>
              <a:gd name="connsiteY12" fmla="*/ 706170 h 706170"/>
              <a:gd name="connsiteX13" fmla="*/ 669956 w 1222217"/>
              <a:gd name="connsiteY13" fmla="*/ 706170 h 706170"/>
              <a:gd name="connsiteX14" fmla="*/ 497940 w 1222217"/>
              <a:gd name="connsiteY14" fmla="*/ 488887 h 706170"/>
              <a:gd name="connsiteX15" fmla="*/ 217283 w 1222217"/>
              <a:gd name="connsiteY15" fmla="*/ 298764 h 706170"/>
              <a:gd name="connsiteX16" fmla="*/ 117695 w 1222217"/>
              <a:gd name="connsiteY16" fmla="*/ 135802 h 706170"/>
              <a:gd name="connsiteX17" fmla="*/ 0 w 1222217"/>
              <a:gd name="connsiteY17" fmla="*/ 9053 h 70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22217" h="706170">
                <a:moveTo>
                  <a:pt x="0" y="9053"/>
                </a:moveTo>
                <a:lnTo>
                  <a:pt x="208229" y="0"/>
                </a:lnTo>
                <a:lnTo>
                  <a:pt x="298764" y="63374"/>
                </a:lnTo>
                <a:lnTo>
                  <a:pt x="497940" y="126748"/>
                </a:lnTo>
                <a:lnTo>
                  <a:pt x="751437" y="181069"/>
                </a:lnTo>
                <a:lnTo>
                  <a:pt x="932507" y="334978"/>
                </a:lnTo>
                <a:lnTo>
                  <a:pt x="1222217" y="488887"/>
                </a:lnTo>
                <a:lnTo>
                  <a:pt x="995881" y="506994"/>
                </a:lnTo>
                <a:lnTo>
                  <a:pt x="706170" y="334978"/>
                </a:lnTo>
                <a:lnTo>
                  <a:pt x="506994" y="217283"/>
                </a:lnTo>
                <a:lnTo>
                  <a:pt x="615635" y="452673"/>
                </a:lnTo>
                <a:lnTo>
                  <a:pt x="651849" y="525101"/>
                </a:lnTo>
                <a:lnTo>
                  <a:pt x="805758" y="706170"/>
                </a:lnTo>
                <a:lnTo>
                  <a:pt x="669956" y="706170"/>
                </a:lnTo>
                <a:lnTo>
                  <a:pt x="497940" y="488887"/>
                </a:lnTo>
                <a:lnTo>
                  <a:pt x="217283" y="298764"/>
                </a:lnTo>
                <a:lnTo>
                  <a:pt x="117695" y="135802"/>
                </a:lnTo>
                <a:lnTo>
                  <a:pt x="0" y="905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Volný tvar: obrazec 68">
            <a:extLst>
              <a:ext uri="{FF2B5EF4-FFF2-40B4-BE49-F238E27FC236}">
                <a16:creationId xmlns:a16="http://schemas.microsoft.com/office/drawing/2014/main" id="{A1905EB5-768D-0765-3043-94830EA9F464}"/>
              </a:ext>
            </a:extLst>
          </p:cNvPr>
          <p:cNvSpPr/>
          <p:nvPr/>
        </p:nvSpPr>
        <p:spPr>
          <a:xfrm>
            <a:off x="975823" y="3593557"/>
            <a:ext cx="9680106" cy="2101074"/>
          </a:xfrm>
          <a:custGeom>
            <a:avLst/>
            <a:gdLst>
              <a:gd name="connsiteX0" fmla="*/ 83632 w 9499236"/>
              <a:gd name="connsiteY0" fmla="*/ 1241065 h 2101145"/>
              <a:gd name="connsiteX1" fmla="*/ 83632 w 9499236"/>
              <a:gd name="connsiteY1" fmla="*/ 1141477 h 2101145"/>
              <a:gd name="connsiteX2" fmla="*/ 952764 w 9499236"/>
              <a:gd name="connsiteY2" fmla="*/ 417200 h 2101145"/>
              <a:gd name="connsiteX3" fmla="*/ 2265517 w 9499236"/>
              <a:gd name="connsiteY3" fmla="*/ 136543 h 2101145"/>
              <a:gd name="connsiteX4" fmla="*/ 3569216 w 9499236"/>
              <a:gd name="connsiteY4" fmla="*/ 741 h 2101145"/>
              <a:gd name="connsiteX5" fmla="*/ 4202958 w 9499236"/>
              <a:gd name="connsiteY5" fmla="*/ 190864 h 2101145"/>
              <a:gd name="connsiteX6" fmla="*/ 4746166 w 9499236"/>
              <a:gd name="connsiteY6" fmla="*/ 553002 h 2101145"/>
              <a:gd name="connsiteX7" fmla="*/ 5379909 w 9499236"/>
              <a:gd name="connsiteY7" fmla="*/ 933248 h 2101145"/>
              <a:gd name="connsiteX8" fmla="*/ 6402951 w 9499236"/>
              <a:gd name="connsiteY8" fmla="*/ 987568 h 2101145"/>
              <a:gd name="connsiteX9" fmla="*/ 7344511 w 9499236"/>
              <a:gd name="connsiteY9" fmla="*/ 1005675 h 2101145"/>
              <a:gd name="connsiteX10" fmla="*/ 8059735 w 9499236"/>
              <a:gd name="connsiteY10" fmla="*/ 1394974 h 2101145"/>
              <a:gd name="connsiteX11" fmla="*/ 8693477 w 9499236"/>
              <a:gd name="connsiteY11" fmla="*/ 1901968 h 2101145"/>
              <a:gd name="connsiteX12" fmla="*/ 9499236 w 9499236"/>
              <a:gd name="connsiteY12" fmla="*/ 2101145 h 2101145"/>
              <a:gd name="connsiteX0" fmla="*/ 15203 w 9756732"/>
              <a:gd name="connsiteY0" fmla="*/ 1304440 h 2101145"/>
              <a:gd name="connsiteX1" fmla="*/ 341128 w 9756732"/>
              <a:gd name="connsiteY1" fmla="*/ 1141477 h 2101145"/>
              <a:gd name="connsiteX2" fmla="*/ 1210260 w 9756732"/>
              <a:gd name="connsiteY2" fmla="*/ 417200 h 2101145"/>
              <a:gd name="connsiteX3" fmla="*/ 2523013 w 9756732"/>
              <a:gd name="connsiteY3" fmla="*/ 136543 h 2101145"/>
              <a:gd name="connsiteX4" fmla="*/ 3826712 w 9756732"/>
              <a:gd name="connsiteY4" fmla="*/ 741 h 2101145"/>
              <a:gd name="connsiteX5" fmla="*/ 4460454 w 9756732"/>
              <a:gd name="connsiteY5" fmla="*/ 190864 h 2101145"/>
              <a:gd name="connsiteX6" fmla="*/ 5003662 w 9756732"/>
              <a:gd name="connsiteY6" fmla="*/ 553002 h 2101145"/>
              <a:gd name="connsiteX7" fmla="*/ 5637405 w 9756732"/>
              <a:gd name="connsiteY7" fmla="*/ 933248 h 2101145"/>
              <a:gd name="connsiteX8" fmla="*/ 6660447 w 9756732"/>
              <a:gd name="connsiteY8" fmla="*/ 987568 h 2101145"/>
              <a:gd name="connsiteX9" fmla="*/ 7602007 w 9756732"/>
              <a:gd name="connsiteY9" fmla="*/ 1005675 h 2101145"/>
              <a:gd name="connsiteX10" fmla="*/ 8317231 w 9756732"/>
              <a:gd name="connsiteY10" fmla="*/ 1394974 h 2101145"/>
              <a:gd name="connsiteX11" fmla="*/ 8950973 w 9756732"/>
              <a:gd name="connsiteY11" fmla="*/ 1901968 h 2101145"/>
              <a:gd name="connsiteX12" fmla="*/ 9756732 w 9756732"/>
              <a:gd name="connsiteY12" fmla="*/ 2101145 h 2101145"/>
              <a:gd name="connsiteX0" fmla="*/ 15203 w 9756732"/>
              <a:gd name="connsiteY0" fmla="*/ 1304440 h 2101145"/>
              <a:gd name="connsiteX1" fmla="*/ 341128 w 9756732"/>
              <a:gd name="connsiteY1" fmla="*/ 1141477 h 2101145"/>
              <a:gd name="connsiteX2" fmla="*/ 1210260 w 9756732"/>
              <a:gd name="connsiteY2" fmla="*/ 417200 h 2101145"/>
              <a:gd name="connsiteX3" fmla="*/ 2523013 w 9756732"/>
              <a:gd name="connsiteY3" fmla="*/ 136543 h 2101145"/>
              <a:gd name="connsiteX4" fmla="*/ 3826712 w 9756732"/>
              <a:gd name="connsiteY4" fmla="*/ 741 h 2101145"/>
              <a:gd name="connsiteX5" fmla="*/ 4460454 w 9756732"/>
              <a:gd name="connsiteY5" fmla="*/ 190864 h 2101145"/>
              <a:gd name="connsiteX6" fmla="*/ 4931235 w 9756732"/>
              <a:gd name="connsiteY6" fmla="*/ 806499 h 2101145"/>
              <a:gd name="connsiteX7" fmla="*/ 5637405 w 9756732"/>
              <a:gd name="connsiteY7" fmla="*/ 933248 h 2101145"/>
              <a:gd name="connsiteX8" fmla="*/ 6660447 w 9756732"/>
              <a:gd name="connsiteY8" fmla="*/ 987568 h 2101145"/>
              <a:gd name="connsiteX9" fmla="*/ 7602007 w 9756732"/>
              <a:gd name="connsiteY9" fmla="*/ 1005675 h 2101145"/>
              <a:gd name="connsiteX10" fmla="*/ 8317231 w 9756732"/>
              <a:gd name="connsiteY10" fmla="*/ 1394974 h 2101145"/>
              <a:gd name="connsiteX11" fmla="*/ 8950973 w 9756732"/>
              <a:gd name="connsiteY11" fmla="*/ 1901968 h 2101145"/>
              <a:gd name="connsiteX12" fmla="*/ 9756732 w 9756732"/>
              <a:gd name="connsiteY12" fmla="*/ 2101145 h 2101145"/>
              <a:gd name="connsiteX0" fmla="*/ 15203 w 9756732"/>
              <a:gd name="connsiteY0" fmla="*/ 1304440 h 2101145"/>
              <a:gd name="connsiteX1" fmla="*/ 341128 w 9756732"/>
              <a:gd name="connsiteY1" fmla="*/ 1141477 h 2101145"/>
              <a:gd name="connsiteX2" fmla="*/ 1210260 w 9756732"/>
              <a:gd name="connsiteY2" fmla="*/ 417200 h 2101145"/>
              <a:gd name="connsiteX3" fmla="*/ 2523013 w 9756732"/>
              <a:gd name="connsiteY3" fmla="*/ 136543 h 2101145"/>
              <a:gd name="connsiteX4" fmla="*/ 3826712 w 9756732"/>
              <a:gd name="connsiteY4" fmla="*/ 741 h 2101145"/>
              <a:gd name="connsiteX5" fmla="*/ 4460454 w 9756732"/>
              <a:gd name="connsiteY5" fmla="*/ 190864 h 2101145"/>
              <a:gd name="connsiteX6" fmla="*/ 4931235 w 9756732"/>
              <a:gd name="connsiteY6" fmla="*/ 806499 h 2101145"/>
              <a:gd name="connsiteX7" fmla="*/ 5311480 w 9756732"/>
              <a:gd name="connsiteY7" fmla="*/ 1150531 h 2101145"/>
              <a:gd name="connsiteX8" fmla="*/ 6660447 w 9756732"/>
              <a:gd name="connsiteY8" fmla="*/ 987568 h 2101145"/>
              <a:gd name="connsiteX9" fmla="*/ 7602007 w 9756732"/>
              <a:gd name="connsiteY9" fmla="*/ 1005675 h 2101145"/>
              <a:gd name="connsiteX10" fmla="*/ 8317231 w 9756732"/>
              <a:gd name="connsiteY10" fmla="*/ 1394974 h 2101145"/>
              <a:gd name="connsiteX11" fmla="*/ 8950973 w 9756732"/>
              <a:gd name="connsiteY11" fmla="*/ 1901968 h 2101145"/>
              <a:gd name="connsiteX12" fmla="*/ 9756732 w 9756732"/>
              <a:gd name="connsiteY12" fmla="*/ 2101145 h 2101145"/>
              <a:gd name="connsiteX0" fmla="*/ 15203 w 9756732"/>
              <a:gd name="connsiteY0" fmla="*/ 1304440 h 2101145"/>
              <a:gd name="connsiteX1" fmla="*/ 341128 w 9756732"/>
              <a:gd name="connsiteY1" fmla="*/ 1141477 h 2101145"/>
              <a:gd name="connsiteX2" fmla="*/ 1210260 w 9756732"/>
              <a:gd name="connsiteY2" fmla="*/ 417200 h 2101145"/>
              <a:gd name="connsiteX3" fmla="*/ 2523013 w 9756732"/>
              <a:gd name="connsiteY3" fmla="*/ 136543 h 2101145"/>
              <a:gd name="connsiteX4" fmla="*/ 3826712 w 9756732"/>
              <a:gd name="connsiteY4" fmla="*/ 741 h 2101145"/>
              <a:gd name="connsiteX5" fmla="*/ 4460454 w 9756732"/>
              <a:gd name="connsiteY5" fmla="*/ 190864 h 2101145"/>
              <a:gd name="connsiteX6" fmla="*/ 4931235 w 9756732"/>
              <a:gd name="connsiteY6" fmla="*/ 806499 h 2101145"/>
              <a:gd name="connsiteX7" fmla="*/ 5311480 w 9756732"/>
              <a:gd name="connsiteY7" fmla="*/ 1150531 h 2101145"/>
              <a:gd name="connsiteX8" fmla="*/ 5782260 w 9756732"/>
              <a:gd name="connsiteY8" fmla="*/ 1132424 h 2101145"/>
              <a:gd name="connsiteX9" fmla="*/ 6660447 w 9756732"/>
              <a:gd name="connsiteY9" fmla="*/ 987568 h 2101145"/>
              <a:gd name="connsiteX10" fmla="*/ 7602007 w 9756732"/>
              <a:gd name="connsiteY10" fmla="*/ 1005675 h 2101145"/>
              <a:gd name="connsiteX11" fmla="*/ 8317231 w 9756732"/>
              <a:gd name="connsiteY11" fmla="*/ 1394974 h 2101145"/>
              <a:gd name="connsiteX12" fmla="*/ 8950973 w 9756732"/>
              <a:gd name="connsiteY12" fmla="*/ 1901968 h 2101145"/>
              <a:gd name="connsiteX13" fmla="*/ 9756732 w 9756732"/>
              <a:gd name="connsiteY13" fmla="*/ 2101145 h 2101145"/>
              <a:gd name="connsiteX0" fmla="*/ 15203 w 9756732"/>
              <a:gd name="connsiteY0" fmla="*/ 1304440 h 2101145"/>
              <a:gd name="connsiteX1" fmla="*/ 341128 w 9756732"/>
              <a:gd name="connsiteY1" fmla="*/ 1141477 h 2101145"/>
              <a:gd name="connsiteX2" fmla="*/ 1210260 w 9756732"/>
              <a:gd name="connsiteY2" fmla="*/ 417200 h 2101145"/>
              <a:gd name="connsiteX3" fmla="*/ 2523013 w 9756732"/>
              <a:gd name="connsiteY3" fmla="*/ 136543 h 2101145"/>
              <a:gd name="connsiteX4" fmla="*/ 3826712 w 9756732"/>
              <a:gd name="connsiteY4" fmla="*/ 741 h 2101145"/>
              <a:gd name="connsiteX5" fmla="*/ 4460454 w 9756732"/>
              <a:gd name="connsiteY5" fmla="*/ 190864 h 2101145"/>
              <a:gd name="connsiteX6" fmla="*/ 4931235 w 9756732"/>
              <a:gd name="connsiteY6" fmla="*/ 806499 h 2101145"/>
              <a:gd name="connsiteX7" fmla="*/ 5311480 w 9756732"/>
              <a:gd name="connsiteY7" fmla="*/ 1150531 h 2101145"/>
              <a:gd name="connsiteX8" fmla="*/ 5863742 w 9756732"/>
              <a:gd name="connsiteY8" fmla="*/ 951355 h 2101145"/>
              <a:gd name="connsiteX9" fmla="*/ 6660447 w 9756732"/>
              <a:gd name="connsiteY9" fmla="*/ 987568 h 2101145"/>
              <a:gd name="connsiteX10" fmla="*/ 7602007 w 9756732"/>
              <a:gd name="connsiteY10" fmla="*/ 1005675 h 2101145"/>
              <a:gd name="connsiteX11" fmla="*/ 8317231 w 9756732"/>
              <a:gd name="connsiteY11" fmla="*/ 1394974 h 2101145"/>
              <a:gd name="connsiteX12" fmla="*/ 8950973 w 9756732"/>
              <a:gd name="connsiteY12" fmla="*/ 1901968 h 2101145"/>
              <a:gd name="connsiteX13" fmla="*/ 9756732 w 9756732"/>
              <a:gd name="connsiteY13" fmla="*/ 2101145 h 2101145"/>
              <a:gd name="connsiteX0" fmla="*/ 15203 w 9756732"/>
              <a:gd name="connsiteY0" fmla="*/ 1304440 h 2101145"/>
              <a:gd name="connsiteX1" fmla="*/ 341128 w 9756732"/>
              <a:gd name="connsiteY1" fmla="*/ 1141477 h 2101145"/>
              <a:gd name="connsiteX2" fmla="*/ 1210260 w 9756732"/>
              <a:gd name="connsiteY2" fmla="*/ 417200 h 2101145"/>
              <a:gd name="connsiteX3" fmla="*/ 2523013 w 9756732"/>
              <a:gd name="connsiteY3" fmla="*/ 136543 h 2101145"/>
              <a:gd name="connsiteX4" fmla="*/ 3826712 w 9756732"/>
              <a:gd name="connsiteY4" fmla="*/ 741 h 2101145"/>
              <a:gd name="connsiteX5" fmla="*/ 4460454 w 9756732"/>
              <a:gd name="connsiteY5" fmla="*/ 190864 h 2101145"/>
              <a:gd name="connsiteX6" fmla="*/ 4931235 w 9756732"/>
              <a:gd name="connsiteY6" fmla="*/ 806499 h 2101145"/>
              <a:gd name="connsiteX7" fmla="*/ 5311480 w 9756732"/>
              <a:gd name="connsiteY7" fmla="*/ 1150531 h 2101145"/>
              <a:gd name="connsiteX8" fmla="*/ 5863742 w 9756732"/>
              <a:gd name="connsiteY8" fmla="*/ 951355 h 2101145"/>
              <a:gd name="connsiteX9" fmla="*/ 6615179 w 9756732"/>
              <a:gd name="connsiteY9" fmla="*/ 1069049 h 2101145"/>
              <a:gd name="connsiteX10" fmla="*/ 7602007 w 9756732"/>
              <a:gd name="connsiteY10" fmla="*/ 1005675 h 2101145"/>
              <a:gd name="connsiteX11" fmla="*/ 8317231 w 9756732"/>
              <a:gd name="connsiteY11" fmla="*/ 1394974 h 2101145"/>
              <a:gd name="connsiteX12" fmla="*/ 8950973 w 9756732"/>
              <a:gd name="connsiteY12" fmla="*/ 1901968 h 2101145"/>
              <a:gd name="connsiteX13" fmla="*/ 9756732 w 9756732"/>
              <a:gd name="connsiteY13" fmla="*/ 2101145 h 2101145"/>
              <a:gd name="connsiteX0" fmla="*/ 15203 w 9756732"/>
              <a:gd name="connsiteY0" fmla="*/ 1304440 h 2101145"/>
              <a:gd name="connsiteX1" fmla="*/ 341128 w 9756732"/>
              <a:gd name="connsiteY1" fmla="*/ 1141477 h 2101145"/>
              <a:gd name="connsiteX2" fmla="*/ 1210260 w 9756732"/>
              <a:gd name="connsiteY2" fmla="*/ 417200 h 2101145"/>
              <a:gd name="connsiteX3" fmla="*/ 2523013 w 9756732"/>
              <a:gd name="connsiteY3" fmla="*/ 136543 h 2101145"/>
              <a:gd name="connsiteX4" fmla="*/ 3826712 w 9756732"/>
              <a:gd name="connsiteY4" fmla="*/ 741 h 2101145"/>
              <a:gd name="connsiteX5" fmla="*/ 4460454 w 9756732"/>
              <a:gd name="connsiteY5" fmla="*/ 190864 h 2101145"/>
              <a:gd name="connsiteX6" fmla="*/ 4931235 w 9756732"/>
              <a:gd name="connsiteY6" fmla="*/ 806499 h 2101145"/>
              <a:gd name="connsiteX7" fmla="*/ 5311480 w 9756732"/>
              <a:gd name="connsiteY7" fmla="*/ 1150531 h 2101145"/>
              <a:gd name="connsiteX8" fmla="*/ 5863742 w 9756732"/>
              <a:gd name="connsiteY8" fmla="*/ 951355 h 2101145"/>
              <a:gd name="connsiteX9" fmla="*/ 6615179 w 9756732"/>
              <a:gd name="connsiteY9" fmla="*/ 1069049 h 2101145"/>
              <a:gd name="connsiteX10" fmla="*/ 7457152 w 9756732"/>
              <a:gd name="connsiteY10" fmla="*/ 1177691 h 2101145"/>
              <a:gd name="connsiteX11" fmla="*/ 8317231 w 9756732"/>
              <a:gd name="connsiteY11" fmla="*/ 1394974 h 2101145"/>
              <a:gd name="connsiteX12" fmla="*/ 8950973 w 9756732"/>
              <a:gd name="connsiteY12" fmla="*/ 1901968 h 2101145"/>
              <a:gd name="connsiteX13" fmla="*/ 9756732 w 9756732"/>
              <a:gd name="connsiteY13" fmla="*/ 2101145 h 2101145"/>
              <a:gd name="connsiteX0" fmla="*/ 15203 w 9756732"/>
              <a:gd name="connsiteY0" fmla="*/ 1304440 h 2101145"/>
              <a:gd name="connsiteX1" fmla="*/ 341128 w 9756732"/>
              <a:gd name="connsiteY1" fmla="*/ 1141477 h 2101145"/>
              <a:gd name="connsiteX2" fmla="*/ 1210260 w 9756732"/>
              <a:gd name="connsiteY2" fmla="*/ 417200 h 2101145"/>
              <a:gd name="connsiteX3" fmla="*/ 2523013 w 9756732"/>
              <a:gd name="connsiteY3" fmla="*/ 136543 h 2101145"/>
              <a:gd name="connsiteX4" fmla="*/ 3826712 w 9756732"/>
              <a:gd name="connsiteY4" fmla="*/ 741 h 2101145"/>
              <a:gd name="connsiteX5" fmla="*/ 4460454 w 9756732"/>
              <a:gd name="connsiteY5" fmla="*/ 190864 h 2101145"/>
              <a:gd name="connsiteX6" fmla="*/ 4931235 w 9756732"/>
              <a:gd name="connsiteY6" fmla="*/ 806499 h 2101145"/>
              <a:gd name="connsiteX7" fmla="*/ 5311480 w 9756732"/>
              <a:gd name="connsiteY7" fmla="*/ 1150531 h 2101145"/>
              <a:gd name="connsiteX8" fmla="*/ 5863742 w 9756732"/>
              <a:gd name="connsiteY8" fmla="*/ 951355 h 2101145"/>
              <a:gd name="connsiteX9" fmla="*/ 6615179 w 9756732"/>
              <a:gd name="connsiteY9" fmla="*/ 1069049 h 2101145"/>
              <a:gd name="connsiteX10" fmla="*/ 7457152 w 9756732"/>
              <a:gd name="connsiteY10" fmla="*/ 1177691 h 2101145"/>
              <a:gd name="connsiteX11" fmla="*/ 8172375 w 9756732"/>
              <a:gd name="connsiteY11" fmla="*/ 1675632 h 2101145"/>
              <a:gd name="connsiteX12" fmla="*/ 8950973 w 9756732"/>
              <a:gd name="connsiteY12" fmla="*/ 1901968 h 2101145"/>
              <a:gd name="connsiteX13" fmla="*/ 9756732 w 9756732"/>
              <a:gd name="connsiteY13" fmla="*/ 2101145 h 2101145"/>
              <a:gd name="connsiteX0" fmla="*/ 15203 w 9756732"/>
              <a:gd name="connsiteY0" fmla="*/ 1304440 h 2101145"/>
              <a:gd name="connsiteX1" fmla="*/ 341128 w 9756732"/>
              <a:gd name="connsiteY1" fmla="*/ 1141477 h 2101145"/>
              <a:gd name="connsiteX2" fmla="*/ 1210260 w 9756732"/>
              <a:gd name="connsiteY2" fmla="*/ 417200 h 2101145"/>
              <a:gd name="connsiteX3" fmla="*/ 2523013 w 9756732"/>
              <a:gd name="connsiteY3" fmla="*/ 136543 h 2101145"/>
              <a:gd name="connsiteX4" fmla="*/ 3826712 w 9756732"/>
              <a:gd name="connsiteY4" fmla="*/ 741 h 2101145"/>
              <a:gd name="connsiteX5" fmla="*/ 4460454 w 9756732"/>
              <a:gd name="connsiteY5" fmla="*/ 190864 h 2101145"/>
              <a:gd name="connsiteX6" fmla="*/ 4931235 w 9756732"/>
              <a:gd name="connsiteY6" fmla="*/ 806499 h 2101145"/>
              <a:gd name="connsiteX7" fmla="*/ 5311480 w 9756732"/>
              <a:gd name="connsiteY7" fmla="*/ 1150531 h 2101145"/>
              <a:gd name="connsiteX8" fmla="*/ 5863742 w 9756732"/>
              <a:gd name="connsiteY8" fmla="*/ 951355 h 2101145"/>
              <a:gd name="connsiteX9" fmla="*/ 6615179 w 9756732"/>
              <a:gd name="connsiteY9" fmla="*/ 1069049 h 2101145"/>
              <a:gd name="connsiteX10" fmla="*/ 7457152 w 9756732"/>
              <a:gd name="connsiteY10" fmla="*/ 1177691 h 2101145"/>
              <a:gd name="connsiteX11" fmla="*/ 8172375 w 9756732"/>
              <a:gd name="connsiteY11" fmla="*/ 1675632 h 2101145"/>
              <a:gd name="connsiteX12" fmla="*/ 8887599 w 9756732"/>
              <a:gd name="connsiteY12" fmla="*/ 1920075 h 2101145"/>
              <a:gd name="connsiteX13" fmla="*/ 9756732 w 9756732"/>
              <a:gd name="connsiteY13" fmla="*/ 2101145 h 2101145"/>
              <a:gd name="connsiteX0" fmla="*/ 15203 w 9756732"/>
              <a:gd name="connsiteY0" fmla="*/ 1304440 h 2101145"/>
              <a:gd name="connsiteX1" fmla="*/ 341128 w 9756732"/>
              <a:gd name="connsiteY1" fmla="*/ 1141477 h 2101145"/>
              <a:gd name="connsiteX2" fmla="*/ 1210260 w 9756732"/>
              <a:gd name="connsiteY2" fmla="*/ 417200 h 2101145"/>
              <a:gd name="connsiteX3" fmla="*/ 2523013 w 9756732"/>
              <a:gd name="connsiteY3" fmla="*/ 136543 h 2101145"/>
              <a:gd name="connsiteX4" fmla="*/ 3826712 w 9756732"/>
              <a:gd name="connsiteY4" fmla="*/ 741 h 2101145"/>
              <a:gd name="connsiteX5" fmla="*/ 4460454 w 9756732"/>
              <a:gd name="connsiteY5" fmla="*/ 190864 h 2101145"/>
              <a:gd name="connsiteX6" fmla="*/ 4931235 w 9756732"/>
              <a:gd name="connsiteY6" fmla="*/ 806499 h 2101145"/>
              <a:gd name="connsiteX7" fmla="*/ 5311480 w 9756732"/>
              <a:gd name="connsiteY7" fmla="*/ 1150531 h 2101145"/>
              <a:gd name="connsiteX8" fmla="*/ 5863742 w 9756732"/>
              <a:gd name="connsiteY8" fmla="*/ 951355 h 2101145"/>
              <a:gd name="connsiteX9" fmla="*/ 6615179 w 9756732"/>
              <a:gd name="connsiteY9" fmla="*/ 1069049 h 2101145"/>
              <a:gd name="connsiteX10" fmla="*/ 7457152 w 9756732"/>
              <a:gd name="connsiteY10" fmla="*/ 1177691 h 2101145"/>
              <a:gd name="connsiteX11" fmla="*/ 8172375 w 9756732"/>
              <a:gd name="connsiteY11" fmla="*/ 1675632 h 2101145"/>
              <a:gd name="connsiteX12" fmla="*/ 9756732 w 9756732"/>
              <a:gd name="connsiteY12" fmla="*/ 2101145 h 2101145"/>
              <a:gd name="connsiteX13" fmla="*/ 9756732 w 9756732"/>
              <a:gd name="connsiteY13" fmla="*/ 2101145 h 2101145"/>
              <a:gd name="connsiteX0" fmla="*/ 24159 w 9765688"/>
              <a:gd name="connsiteY0" fmla="*/ 1304564 h 2101269"/>
              <a:gd name="connsiteX1" fmla="*/ 350084 w 9765688"/>
              <a:gd name="connsiteY1" fmla="*/ 1141601 h 2101269"/>
              <a:gd name="connsiteX2" fmla="*/ 1902706 w 9765688"/>
              <a:gd name="connsiteY2" fmla="*/ 491215 h 2101269"/>
              <a:gd name="connsiteX3" fmla="*/ 2531969 w 9765688"/>
              <a:gd name="connsiteY3" fmla="*/ 136667 h 2101269"/>
              <a:gd name="connsiteX4" fmla="*/ 3835668 w 9765688"/>
              <a:gd name="connsiteY4" fmla="*/ 865 h 2101269"/>
              <a:gd name="connsiteX5" fmla="*/ 4469410 w 9765688"/>
              <a:gd name="connsiteY5" fmla="*/ 190988 h 2101269"/>
              <a:gd name="connsiteX6" fmla="*/ 4940191 w 9765688"/>
              <a:gd name="connsiteY6" fmla="*/ 806623 h 2101269"/>
              <a:gd name="connsiteX7" fmla="*/ 5320436 w 9765688"/>
              <a:gd name="connsiteY7" fmla="*/ 1150655 h 2101269"/>
              <a:gd name="connsiteX8" fmla="*/ 5872698 w 9765688"/>
              <a:gd name="connsiteY8" fmla="*/ 951479 h 2101269"/>
              <a:gd name="connsiteX9" fmla="*/ 6624135 w 9765688"/>
              <a:gd name="connsiteY9" fmla="*/ 1069173 h 2101269"/>
              <a:gd name="connsiteX10" fmla="*/ 7466108 w 9765688"/>
              <a:gd name="connsiteY10" fmla="*/ 1177815 h 2101269"/>
              <a:gd name="connsiteX11" fmla="*/ 8181331 w 9765688"/>
              <a:gd name="connsiteY11" fmla="*/ 1675756 h 2101269"/>
              <a:gd name="connsiteX12" fmla="*/ 9765688 w 9765688"/>
              <a:gd name="connsiteY12" fmla="*/ 2101269 h 2101269"/>
              <a:gd name="connsiteX13" fmla="*/ 9765688 w 9765688"/>
              <a:gd name="connsiteY13" fmla="*/ 2101269 h 2101269"/>
              <a:gd name="connsiteX0" fmla="*/ 2984 w 9744513"/>
              <a:gd name="connsiteY0" fmla="*/ 1304564 h 2101269"/>
              <a:gd name="connsiteX1" fmla="*/ 1511164 w 9744513"/>
              <a:gd name="connsiteY1" fmla="*/ 873746 h 2101269"/>
              <a:gd name="connsiteX2" fmla="*/ 1881531 w 9744513"/>
              <a:gd name="connsiteY2" fmla="*/ 491215 h 2101269"/>
              <a:gd name="connsiteX3" fmla="*/ 2510794 w 9744513"/>
              <a:gd name="connsiteY3" fmla="*/ 136667 h 2101269"/>
              <a:gd name="connsiteX4" fmla="*/ 3814493 w 9744513"/>
              <a:gd name="connsiteY4" fmla="*/ 865 h 2101269"/>
              <a:gd name="connsiteX5" fmla="*/ 4448235 w 9744513"/>
              <a:gd name="connsiteY5" fmla="*/ 190988 h 2101269"/>
              <a:gd name="connsiteX6" fmla="*/ 4919016 w 9744513"/>
              <a:gd name="connsiteY6" fmla="*/ 806623 h 2101269"/>
              <a:gd name="connsiteX7" fmla="*/ 5299261 w 9744513"/>
              <a:gd name="connsiteY7" fmla="*/ 1150655 h 2101269"/>
              <a:gd name="connsiteX8" fmla="*/ 5851523 w 9744513"/>
              <a:gd name="connsiteY8" fmla="*/ 951479 h 2101269"/>
              <a:gd name="connsiteX9" fmla="*/ 6602960 w 9744513"/>
              <a:gd name="connsiteY9" fmla="*/ 1069173 h 2101269"/>
              <a:gd name="connsiteX10" fmla="*/ 7444933 w 9744513"/>
              <a:gd name="connsiteY10" fmla="*/ 1177815 h 2101269"/>
              <a:gd name="connsiteX11" fmla="*/ 8160156 w 9744513"/>
              <a:gd name="connsiteY11" fmla="*/ 1675756 h 2101269"/>
              <a:gd name="connsiteX12" fmla="*/ 9744513 w 9744513"/>
              <a:gd name="connsiteY12" fmla="*/ 2101269 h 2101269"/>
              <a:gd name="connsiteX13" fmla="*/ 9744513 w 9744513"/>
              <a:gd name="connsiteY13" fmla="*/ 2101269 h 2101269"/>
              <a:gd name="connsiteX0" fmla="*/ 2984 w 9744513"/>
              <a:gd name="connsiteY0" fmla="*/ 1304564 h 2101269"/>
              <a:gd name="connsiteX1" fmla="*/ 1511164 w 9744513"/>
              <a:gd name="connsiteY1" fmla="*/ 873746 h 2101269"/>
              <a:gd name="connsiteX2" fmla="*/ 1881531 w 9744513"/>
              <a:gd name="connsiteY2" fmla="*/ 491215 h 2101269"/>
              <a:gd name="connsiteX3" fmla="*/ 2510794 w 9744513"/>
              <a:gd name="connsiteY3" fmla="*/ 136667 h 2101269"/>
              <a:gd name="connsiteX4" fmla="*/ 3814493 w 9744513"/>
              <a:gd name="connsiteY4" fmla="*/ 865 h 2101269"/>
              <a:gd name="connsiteX5" fmla="*/ 4448235 w 9744513"/>
              <a:gd name="connsiteY5" fmla="*/ 190988 h 2101269"/>
              <a:gd name="connsiteX6" fmla="*/ 4919016 w 9744513"/>
              <a:gd name="connsiteY6" fmla="*/ 806623 h 2101269"/>
              <a:gd name="connsiteX7" fmla="*/ 5299261 w 9744513"/>
              <a:gd name="connsiteY7" fmla="*/ 1150655 h 2101269"/>
              <a:gd name="connsiteX8" fmla="*/ 5851523 w 9744513"/>
              <a:gd name="connsiteY8" fmla="*/ 951479 h 2101269"/>
              <a:gd name="connsiteX9" fmla="*/ 6602960 w 9744513"/>
              <a:gd name="connsiteY9" fmla="*/ 1069173 h 2101269"/>
              <a:gd name="connsiteX10" fmla="*/ 7444933 w 9744513"/>
              <a:gd name="connsiteY10" fmla="*/ 1177815 h 2101269"/>
              <a:gd name="connsiteX11" fmla="*/ 8160156 w 9744513"/>
              <a:gd name="connsiteY11" fmla="*/ 1675756 h 2101269"/>
              <a:gd name="connsiteX12" fmla="*/ 9744513 w 9744513"/>
              <a:gd name="connsiteY12" fmla="*/ 2101269 h 2101269"/>
              <a:gd name="connsiteX13" fmla="*/ 9744513 w 9744513"/>
              <a:gd name="connsiteY13" fmla="*/ 2101269 h 2101269"/>
              <a:gd name="connsiteX0" fmla="*/ 3049 w 9744578"/>
              <a:gd name="connsiteY0" fmla="*/ 1304369 h 2101074"/>
              <a:gd name="connsiteX1" fmla="*/ 1511229 w 9744578"/>
              <a:gd name="connsiteY1" fmla="*/ 873551 h 2101074"/>
              <a:gd name="connsiteX2" fmla="*/ 2057086 w 9744578"/>
              <a:gd name="connsiteY2" fmla="*/ 361711 h 2101074"/>
              <a:gd name="connsiteX3" fmla="*/ 2510859 w 9744578"/>
              <a:gd name="connsiteY3" fmla="*/ 136472 h 2101074"/>
              <a:gd name="connsiteX4" fmla="*/ 3814558 w 9744578"/>
              <a:gd name="connsiteY4" fmla="*/ 670 h 2101074"/>
              <a:gd name="connsiteX5" fmla="*/ 4448300 w 9744578"/>
              <a:gd name="connsiteY5" fmla="*/ 190793 h 2101074"/>
              <a:gd name="connsiteX6" fmla="*/ 4919081 w 9744578"/>
              <a:gd name="connsiteY6" fmla="*/ 806428 h 2101074"/>
              <a:gd name="connsiteX7" fmla="*/ 5299326 w 9744578"/>
              <a:gd name="connsiteY7" fmla="*/ 1150460 h 2101074"/>
              <a:gd name="connsiteX8" fmla="*/ 5851588 w 9744578"/>
              <a:gd name="connsiteY8" fmla="*/ 951284 h 2101074"/>
              <a:gd name="connsiteX9" fmla="*/ 6603025 w 9744578"/>
              <a:gd name="connsiteY9" fmla="*/ 1068978 h 2101074"/>
              <a:gd name="connsiteX10" fmla="*/ 7444998 w 9744578"/>
              <a:gd name="connsiteY10" fmla="*/ 1177620 h 2101074"/>
              <a:gd name="connsiteX11" fmla="*/ 8160221 w 9744578"/>
              <a:gd name="connsiteY11" fmla="*/ 1675561 h 2101074"/>
              <a:gd name="connsiteX12" fmla="*/ 9744578 w 9744578"/>
              <a:gd name="connsiteY12" fmla="*/ 2101074 h 2101074"/>
              <a:gd name="connsiteX13" fmla="*/ 9744578 w 9744578"/>
              <a:gd name="connsiteY13" fmla="*/ 2101074 h 2101074"/>
              <a:gd name="connsiteX0" fmla="*/ 3094 w 9744623"/>
              <a:gd name="connsiteY0" fmla="*/ 1304369 h 2101074"/>
              <a:gd name="connsiteX1" fmla="*/ 1492801 w 9744623"/>
              <a:gd name="connsiteY1" fmla="*/ 1159879 h 2101074"/>
              <a:gd name="connsiteX2" fmla="*/ 2057131 w 9744623"/>
              <a:gd name="connsiteY2" fmla="*/ 361711 h 2101074"/>
              <a:gd name="connsiteX3" fmla="*/ 2510904 w 9744623"/>
              <a:gd name="connsiteY3" fmla="*/ 136472 h 2101074"/>
              <a:gd name="connsiteX4" fmla="*/ 3814603 w 9744623"/>
              <a:gd name="connsiteY4" fmla="*/ 670 h 2101074"/>
              <a:gd name="connsiteX5" fmla="*/ 4448345 w 9744623"/>
              <a:gd name="connsiteY5" fmla="*/ 190793 h 2101074"/>
              <a:gd name="connsiteX6" fmla="*/ 4919126 w 9744623"/>
              <a:gd name="connsiteY6" fmla="*/ 806428 h 2101074"/>
              <a:gd name="connsiteX7" fmla="*/ 5299371 w 9744623"/>
              <a:gd name="connsiteY7" fmla="*/ 1150460 h 2101074"/>
              <a:gd name="connsiteX8" fmla="*/ 5851633 w 9744623"/>
              <a:gd name="connsiteY8" fmla="*/ 951284 h 2101074"/>
              <a:gd name="connsiteX9" fmla="*/ 6603070 w 9744623"/>
              <a:gd name="connsiteY9" fmla="*/ 1068978 h 2101074"/>
              <a:gd name="connsiteX10" fmla="*/ 7445043 w 9744623"/>
              <a:gd name="connsiteY10" fmla="*/ 1177620 h 2101074"/>
              <a:gd name="connsiteX11" fmla="*/ 8160266 w 9744623"/>
              <a:gd name="connsiteY11" fmla="*/ 1675561 h 2101074"/>
              <a:gd name="connsiteX12" fmla="*/ 9744623 w 9744623"/>
              <a:gd name="connsiteY12" fmla="*/ 2101074 h 2101074"/>
              <a:gd name="connsiteX13" fmla="*/ 9744623 w 9744623"/>
              <a:gd name="connsiteY13" fmla="*/ 2101074 h 2101074"/>
              <a:gd name="connsiteX0" fmla="*/ 3231 w 9680106"/>
              <a:gd name="connsiteY0" fmla="*/ 1507569 h 2101074"/>
              <a:gd name="connsiteX1" fmla="*/ 1428284 w 9680106"/>
              <a:gd name="connsiteY1" fmla="*/ 1159879 h 2101074"/>
              <a:gd name="connsiteX2" fmla="*/ 1992614 w 9680106"/>
              <a:gd name="connsiteY2" fmla="*/ 361711 h 2101074"/>
              <a:gd name="connsiteX3" fmla="*/ 2446387 w 9680106"/>
              <a:gd name="connsiteY3" fmla="*/ 136472 h 2101074"/>
              <a:gd name="connsiteX4" fmla="*/ 3750086 w 9680106"/>
              <a:gd name="connsiteY4" fmla="*/ 670 h 2101074"/>
              <a:gd name="connsiteX5" fmla="*/ 4383828 w 9680106"/>
              <a:gd name="connsiteY5" fmla="*/ 190793 h 2101074"/>
              <a:gd name="connsiteX6" fmla="*/ 4854609 w 9680106"/>
              <a:gd name="connsiteY6" fmla="*/ 806428 h 2101074"/>
              <a:gd name="connsiteX7" fmla="*/ 5234854 w 9680106"/>
              <a:gd name="connsiteY7" fmla="*/ 1150460 h 2101074"/>
              <a:gd name="connsiteX8" fmla="*/ 5787116 w 9680106"/>
              <a:gd name="connsiteY8" fmla="*/ 951284 h 2101074"/>
              <a:gd name="connsiteX9" fmla="*/ 6538553 w 9680106"/>
              <a:gd name="connsiteY9" fmla="*/ 1068978 h 2101074"/>
              <a:gd name="connsiteX10" fmla="*/ 7380526 w 9680106"/>
              <a:gd name="connsiteY10" fmla="*/ 1177620 h 2101074"/>
              <a:gd name="connsiteX11" fmla="*/ 8095749 w 9680106"/>
              <a:gd name="connsiteY11" fmla="*/ 1675561 h 2101074"/>
              <a:gd name="connsiteX12" fmla="*/ 9680106 w 9680106"/>
              <a:gd name="connsiteY12" fmla="*/ 2101074 h 2101074"/>
              <a:gd name="connsiteX13" fmla="*/ 9680106 w 9680106"/>
              <a:gd name="connsiteY13" fmla="*/ 2101074 h 210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680106" h="2101074">
                <a:moveTo>
                  <a:pt x="3231" y="1507569"/>
                </a:moveTo>
                <a:cubicBezTo>
                  <a:pt x="-69197" y="1526430"/>
                  <a:pt x="1096720" y="1350855"/>
                  <a:pt x="1428284" y="1159879"/>
                </a:cubicBezTo>
                <a:cubicBezTo>
                  <a:pt x="1759848" y="968903"/>
                  <a:pt x="1822930" y="532279"/>
                  <a:pt x="1992614" y="361711"/>
                </a:cubicBezTo>
                <a:cubicBezTo>
                  <a:pt x="2162298" y="191143"/>
                  <a:pt x="2153475" y="196646"/>
                  <a:pt x="2446387" y="136472"/>
                </a:cubicBezTo>
                <a:cubicBezTo>
                  <a:pt x="2739299" y="76299"/>
                  <a:pt x="3427179" y="-8383"/>
                  <a:pt x="3750086" y="670"/>
                </a:cubicBezTo>
                <a:cubicBezTo>
                  <a:pt x="4072993" y="9723"/>
                  <a:pt x="4199741" y="56500"/>
                  <a:pt x="4383828" y="190793"/>
                </a:cubicBezTo>
                <a:cubicBezTo>
                  <a:pt x="4567915" y="325086"/>
                  <a:pt x="4712771" y="646484"/>
                  <a:pt x="4854609" y="806428"/>
                </a:cubicBezTo>
                <a:cubicBezTo>
                  <a:pt x="4996447" y="966373"/>
                  <a:pt x="5079436" y="1126317"/>
                  <a:pt x="5234854" y="1150460"/>
                </a:cubicBezTo>
                <a:cubicBezTo>
                  <a:pt x="5390272" y="1174603"/>
                  <a:pt x="5562288" y="978444"/>
                  <a:pt x="5787116" y="951284"/>
                </a:cubicBezTo>
                <a:cubicBezTo>
                  <a:pt x="6011944" y="924124"/>
                  <a:pt x="6272985" y="1031255"/>
                  <a:pt x="6538553" y="1068978"/>
                </a:cubicBezTo>
                <a:cubicBezTo>
                  <a:pt x="6804121" y="1106701"/>
                  <a:pt x="7120993" y="1076523"/>
                  <a:pt x="7380526" y="1177620"/>
                </a:cubicBezTo>
                <a:cubicBezTo>
                  <a:pt x="7640059" y="1278717"/>
                  <a:pt x="7712486" y="1521652"/>
                  <a:pt x="8095749" y="1675561"/>
                </a:cubicBezTo>
                <a:cubicBezTo>
                  <a:pt x="8479012" y="1829470"/>
                  <a:pt x="9440189" y="1983379"/>
                  <a:pt x="9680106" y="2101074"/>
                </a:cubicBezTo>
                <a:lnTo>
                  <a:pt x="9680106" y="2101074"/>
                </a:lnTo>
              </a:path>
            </a:pathLst>
          </a:custGeom>
          <a:noFill/>
          <a:ln w="28575">
            <a:solidFill>
              <a:srgbClr val="1D96DC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2" name="Volný tvar: obrazec 71">
            <a:extLst>
              <a:ext uri="{FF2B5EF4-FFF2-40B4-BE49-F238E27FC236}">
                <a16:creationId xmlns:a16="http://schemas.microsoft.com/office/drawing/2014/main" id="{F397829B-F2D8-AB07-FBF3-6D17273044DA}"/>
              </a:ext>
            </a:extLst>
          </p:cNvPr>
          <p:cNvSpPr/>
          <p:nvPr/>
        </p:nvSpPr>
        <p:spPr>
          <a:xfrm>
            <a:off x="7410480" y="3933899"/>
            <a:ext cx="1330859" cy="1439501"/>
          </a:xfrm>
          <a:custGeom>
            <a:avLst/>
            <a:gdLst>
              <a:gd name="connsiteX0" fmla="*/ 0 w 1330859"/>
              <a:gd name="connsiteY0" fmla="*/ 325925 h 1439501"/>
              <a:gd name="connsiteX1" fmla="*/ 0 w 1330859"/>
              <a:gd name="connsiteY1" fmla="*/ 325925 h 1439501"/>
              <a:gd name="connsiteX2" fmla="*/ 135802 w 1330859"/>
              <a:gd name="connsiteY2" fmla="*/ 751438 h 1439501"/>
              <a:gd name="connsiteX3" fmla="*/ 353085 w 1330859"/>
              <a:gd name="connsiteY3" fmla="*/ 1004935 h 1439501"/>
              <a:gd name="connsiteX4" fmla="*/ 624689 w 1330859"/>
              <a:gd name="connsiteY4" fmla="*/ 1213164 h 1439501"/>
              <a:gd name="connsiteX5" fmla="*/ 787651 w 1330859"/>
              <a:gd name="connsiteY5" fmla="*/ 1421394 h 1439501"/>
              <a:gd name="connsiteX6" fmla="*/ 941560 w 1330859"/>
              <a:gd name="connsiteY6" fmla="*/ 1439501 h 1439501"/>
              <a:gd name="connsiteX7" fmla="*/ 787651 w 1330859"/>
              <a:gd name="connsiteY7" fmla="*/ 1240325 h 1439501"/>
              <a:gd name="connsiteX8" fmla="*/ 633742 w 1330859"/>
              <a:gd name="connsiteY8" fmla="*/ 950614 h 1439501"/>
              <a:gd name="connsiteX9" fmla="*/ 887239 w 1330859"/>
              <a:gd name="connsiteY9" fmla="*/ 1077362 h 1439501"/>
              <a:gd name="connsiteX10" fmla="*/ 1113576 w 1330859"/>
              <a:gd name="connsiteY10" fmla="*/ 1222218 h 1439501"/>
              <a:gd name="connsiteX11" fmla="*/ 1330859 w 1330859"/>
              <a:gd name="connsiteY11" fmla="*/ 1222218 h 1439501"/>
              <a:gd name="connsiteX12" fmla="*/ 1113576 w 1330859"/>
              <a:gd name="connsiteY12" fmla="*/ 1104523 h 1439501"/>
              <a:gd name="connsiteX13" fmla="*/ 914400 w 1330859"/>
              <a:gd name="connsiteY13" fmla="*/ 932507 h 1439501"/>
              <a:gd name="connsiteX14" fmla="*/ 588475 w 1330859"/>
              <a:gd name="connsiteY14" fmla="*/ 841972 h 1439501"/>
              <a:gd name="connsiteX15" fmla="*/ 371192 w 1330859"/>
              <a:gd name="connsiteY15" fmla="*/ 742384 h 1439501"/>
              <a:gd name="connsiteX16" fmla="*/ 199176 w 1330859"/>
              <a:gd name="connsiteY16" fmla="*/ 552261 h 1439501"/>
              <a:gd name="connsiteX17" fmla="*/ 199176 w 1330859"/>
              <a:gd name="connsiteY17" fmla="*/ 398352 h 1439501"/>
              <a:gd name="connsiteX18" fmla="*/ 416459 w 1330859"/>
              <a:gd name="connsiteY18" fmla="*/ 416459 h 1439501"/>
              <a:gd name="connsiteX19" fmla="*/ 851025 w 1330859"/>
              <a:gd name="connsiteY19" fmla="*/ 497941 h 1439501"/>
              <a:gd name="connsiteX20" fmla="*/ 543208 w 1330859"/>
              <a:gd name="connsiteY20" fmla="*/ 362139 h 1439501"/>
              <a:gd name="connsiteX21" fmla="*/ 289711 w 1330859"/>
              <a:gd name="connsiteY21" fmla="*/ 280657 h 1439501"/>
              <a:gd name="connsiteX22" fmla="*/ 90534 w 1330859"/>
              <a:gd name="connsiteY22" fmla="*/ 208230 h 1439501"/>
              <a:gd name="connsiteX23" fmla="*/ 0 w 1330859"/>
              <a:gd name="connsiteY23" fmla="*/ 0 h 1439501"/>
              <a:gd name="connsiteX24" fmla="*/ 0 w 1330859"/>
              <a:gd name="connsiteY24" fmla="*/ 325925 h 143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30859" h="1439501">
                <a:moveTo>
                  <a:pt x="0" y="325925"/>
                </a:moveTo>
                <a:lnTo>
                  <a:pt x="0" y="325925"/>
                </a:lnTo>
                <a:lnTo>
                  <a:pt x="135802" y="751438"/>
                </a:lnTo>
                <a:lnTo>
                  <a:pt x="353085" y="1004935"/>
                </a:lnTo>
                <a:lnTo>
                  <a:pt x="624689" y="1213164"/>
                </a:lnTo>
                <a:lnTo>
                  <a:pt x="787651" y="1421394"/>
                </a:lnTo>
                <a:lnTo>
                  <a:pt x="941560" y="1439501"/>
                </a:lnTo>
                <a:lnTo>
                  <a:pt x="787651" y="1240325"/>
                </a:lnTo>
                <a:lnTo>
                  <a:pt x="633742" y="950614"/>
                </a:lnTo>
                <a:lnTo>
                  <a:pt x="887239" y="1077362"/>
                </a:lnTo>
                <a:lnTo>
                  <a:pt x="1113576" y="1222218"/>
                </a:lnTo>
                <a:lnTo>
                  <a:pt x="1330859" y="1222218"/>
                </a:lnTo>
                <a:lnTo>
                  <a:pt x="1113576" y="1104523"/>
                </a:lnTo>
                <a:lnTo>
                  <a:pt x="914400" y="932507"/>
                </a:lnTo>
                <a:lnTo>
                  <a:pt x="588475" y="841972"/>
                </a:lnTo>
                <a:lnTo>
                  <a:pt x="371192" y="742384"/>
                </a:lnTo>
                <a:lnTo>
                  <a:pt x="199176" y="552261"/>
                </a:lnTo>
                <a:lnTo>
                  <a:pt x="199176" y="398352"/>
                </a:lnTo>
                <a:lnTo>
                  <a:pt x="416459" y="416459"/>
                </a:lnTo>
                <a:lnTo>
                  <a:pt x="851025" y="497941"/>
                </a:lnTo>
                <a:lnTo>
                  <a:pt x="543208" y="362139"/>
                </a:lnTo>
                <a:lnTo>
                  <a:pt x="289711" y="280657"/>
                </a:lnTo>
                <a:lnTo>
                  <a:pt x="90534" y="208230"/>
                </a:lnTo>
                <a:lnTo>
                  <a:pt x="0" y="0"/>
                </a:lnTo>
                <a:lnTo>
                  <a:pt x="0" y="325925"/>
                </a:lnTo>
                <a:close/>
              </a:path>
            </a:pathLst>
          </a:custGeom>
          <a:noFill/>
          <a:ln w="28575">
            <a:solidFill>
              <a:srgbClr val="22222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Volný tvar: obrazec 73">
            <a:extLst>
              <a:ext uri="{FF2B5EF4-FFF2-40B4-BE49-F238E27FC236}">
                <a16:creationId xmlns:a16="http://schemas.microsoft.com/office/drawing/2014/main" id="{AC2620CE-74EE-23A0-0B55-F0D5E3813349}"/>
              </a:ext>
            </a:extLst>
          </p:cNvPr>
          <p:cNvSpPr/>
          <p:nvPr/>
        </p:nvSpPr>
        <p:spPr>
          <a:xfrm>
            <a:off x="905347" y="4888827"/>
            <a:ext cx="10058400" cy="1032139"/>
          </a:xfrm>
          <a:custGeom>
            <a:avLst/>
            <a:gdLst>
              <a:gd name="connsiteX0" fmla="*/ 0 w 10058400"/>
              <a:gd name="connsiteY0" fmla="*/ 362183 h 1032139"/>
              <a:gd name="connsiteX1" fmla="*/ 778598 w 10058400"/>
              <a:gd name="connsiteY1" fmla="*/ 208274 h 1032139"/>
              <a:gd name="connsiteX2" fmla="*/ 1883120 w 10058400"/>
              <a:gd name="connsiteY2" fmla="*/ 44 h 1032139"/>
              <a:gd name="connsiteX3" fmla="*/ 2761306 w 10058400"/>
              <a:gd name="connsiteY3" fmla="*/ 226381 h 1032139"/>
              <a:gd name="connsiteX4" fmla="*/ 3666653 w 10058400"/>
              <a:gd name="connsiteY4" fmla="*/ 153953 h 1032139"/>
              <a:gd name="connsiteX5" fmla="*/ 4734962 w 10058400"/>
              <a:gd name="connsiteY5" fmla="*/ 9098 h 1032139"/>
              <a:gd name="connsiteX6" fmla="*/ 5721790 w 10058400"/>
              <a:gd name="connsiteY6" fmla="*/ 181114 h 1032139"/>
              <a:gd name="connsiteX7" fmla="*/ 6400800 w 10058400"/>
              <a:gd name="connsiteY7" fmla="*/ 181114 h 1032139"/>
              <a:gd name="connsiteX8" fmla="*/ 7197504 w 10058400"/>
              <a:gd name="connsiteY8" fmla="*/ 479878 h 1032139"/>
              <a:gd name="connsiteX9" fmla="*/ 8102851 w 10058400"/>
              <a:gd name="connsiteY9" fmla="*/ 597573 h 1032139"/>
              <a:gd name="connsiteX10" fmla="*/ 8981037 w 10058400"/>
              <a:gd name="connsiteY10" fmla="*/ 823910 h 1032139"/>
              <a:gd name="connsiteX11" fmla="*/ 10058400 w 10058400"/>
              <a:gd name="connsiteY11" fmla="*/ 1032139 h 103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58400" h="1032139">
                <a:moveTo>
                  <a:pt x="0" y="362183"/>
                </a:moveTo>
                <a:lnTo>
                  <a:pt x="778598" y="208274"/>
                </a:lnTo>
                <a:cubicBezTo>
                  <a:pt x="1092451" y="147918"/>
                  <a:pt x="1552669" y="-2974"/>
                  <a:pt x="1883120" y="44"/>
                </a:cubicBezTo>
                <a:cubicBezTo>
                  <a:pt x="2213571" y="3062"/>
                  <a:pt x="2464051" y="200729"/>
                  <a:pt x="2761306" y="226381"/>
                </a:cubicBezTo>
                <a:cubicBezTo>
                  <a:pt x="3058562" y="252032"/>
                  <a:pt x="3337710" y="190167"/>
                  <a:pt x="3666653" y="153953"/>
                </a:cubicBezTo>
                <a:cubicBezTo>
                  <a:pt x="3995596" y="117739"/>
                  <a:pt x="4392439" y="4571"/>
                  <a:pt x="4734962" y="9098"/>
                </a:cubicBezTo>
                <a:cubicBezTo>
                  <a:pt x="5077485" y="13625"/>
                  <a:pt x="5444150" y="152445"/>
                  <a:pt x="5721790" y="181114"/>
                </a:cubicBezTo>
                <a:cubicBezTo>
                  <a:pt x="5999430" y="209783"/>
                  <a:pt x="6154848" y="131320"/>
                  <a:pt x="6400800" y="181114"/>
                </a:cubicBezTo>
                <a:cubicBezTo>
                  <a:pt x="6646752" y="230908"/>
                  <a:pt x="6913829" y="410468"/>
                  <a:pt x="7197504" y="479878"/>
                </a:cubicBezTo>
                <a:cubicBezTo>
                  <a:pt x="7481179" y="549288"/>
                  <a:pt x="7805596" y="540234"/>
                  <a:pt x="8102851" y="597573"/>
                </a:cubicBezTo>
                <a:cubicBezTo>
                  <a:pt x="8400107" y="654912"/>
                  <a:pt x="8655112" y="751482"/>
                  <a:pt x="8981037" y="823910"/>
                </a:cubicBezTo>
                <a:cubicBezTo>
                  <a:pt x="9306962" y="896338"/>
                  <a:pt x="9682681" y="964238"/>
                  <a:pt x="10058400" y="1032139"/>
                </a:cubicBezTo>
              </a:path>
            </a:pathLst>
          </a:cu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Volný tvar: obrazec 76">
            <a:extLst>
              <a:ext uri="{FF2B5EF4-FFF2-40B4-BE49-F238E27FC236}">
                <a16:creationId xmlns:a16="http://schemas.microsoft.com/office/drawing/2014/main" id="{6DABD2CC-32B7-B674-4479-27F41C043CC3}"/>
              </a:ext>
            </a:extLst>
          </p:cNvPr>
          <p:cNvSpPr/>
          <p:nvPr/>
        </p:nvSpPr>
        <p:spPr>
          <a:xfrm>
            <a:off x="3062822" y="5499502"/>
            <a:ext cx="1828800" cy="606582"/>
          </a:xfrm>
          <a:custGeom>
            <a:avLst/>
            <a:gdLst>
              <a:gd name="connsiteX0" fmla="*/ 108642 w 1828800"/>
              <a:gd name="connsiteY0" fmla="*/ 280657 h 606582"/>
              <a:gd name="connsiteX1" fmla="*/ 552262 w 1828800"/>
              <a:gd name="connsiteY1" fmla="*/ 235390 h 606582"/>
              <a:gd name="connsiteX2" fmla="*/ 950614 w 1828800"/>
              <a:gd name="connsiteY2" fmla="*/ 226336 h 606582"/>
              <a:gd name="connsiteX3" fmla="*/ 1231272 w 1828800"/>
              <a:gd name="connsiteY3" fmla="*/ 9053 h 606582"/>
              <a:gd name="connsiteX4" fmla="*/ 1385181 w 1828800"/>
              <a:gd name="connsiteY4" fmla="*/ 0 h 606582"/>
              <a:gd name="connsiteX5" fmla="*/ 1294646 w 1828800"/>
              <a:gd name="connsiteY5" fmla="*/ 144855 h 606582"/>
              <a:gd name="connsiteX6" fmla="*/ 1330860 w 1828800"/>
              <a:gd name="connsiteY6" fmla="*/ 217283 h 606582"/>
              <a:gd name="connsiteX7" fmla="*/ 1466662 w 1828800"/>
              <a:gd name="connsiteY7" fmla="*/ 162962 h 606582"/>
              <a:gd name="connsiteX8" fmla="*/ 1674891 w 1828800"/>
              <a:gd name="connsiteY8" fmla="*/ 153909 h 606582"/>
              <a:gd name="connsiteX9" fmla="*/ 1819747 w 1828800"/>
              <a:gd name="connsiteY9" fmla="*/ 226336 h 606582"/>
              <a:gd name="connsiteX10" fmla="*/ 1828800 w 1828800"/>
              <a:gd name="connsiteY10" fmla="*/ 298764 h 606582"/>
              <a:gd name="connsiteX11" fmla="*/ 1638678 w 1828800"/>
              <a:gd name="connsiteY11" fmla="*/ 380245 h 606582"/>
              <a:gd name="connsiteX12" fmla="*/ 1186004 w 1828800"/>
              <a:gd name="connsiteY12" fmla="*/ 434566 h 606582"/>
              <a:gd name="connsiteX13" fmla="*/ 968721 w 1828800"/>
              <a:gd name="connsiteY13" fmla="*/ 434566 h 606582"/>
              <a:gd name="connsiteX14" fmla="*/ 851026 w 1828800"/>
              <a:gd name="connsiteY14" fmla="*/ 579421 h 606582"/>
              <a:gd name="connsiteX15" fmla="*/ 679010 w 1828800"/>
              <a:gd name="connsiteY15" fmla="*/ 606582 h 606582"/>
              <a:gd name="connsiteX16" fmla="*/ 706171 w 1828800"/>
              <a:gd name="connsiteY16" fmla="*/ 416459 h 606582"/>
              <a:gd name="connsiteX17" fmla="*/ 470781 w 1828800"/>
              <a:gd name="connsiteY17" fmla="*/ 389299 h 606582"/>
              <a:gd name="connsiteX18" fmla="*/ 389299 w 1828800"/>
              <a:gd name="connsiteY18" fmla="*/ 389299 h 606582"/>
              <a:gd name="connsiteX19" fmla="*/ 244444 w 1828800"/>
              <a:gd name="connsiteY19" fmla="*/ 416459 h 606582"/>
              <a:gd name="connsiteX20" fmla="*/ 27161 w 1828800"/>
              <a:gd name="connsiteY20" fmla="*/ 443619 h 606582"/>
              <a:gd name="connsiteX21" fmla="*/ 0 w 1828800"/>
              <a:gd name="connsiteY21" fmla="*/ 362138 h 606582"/>
              <a:gd name="connsiteX22" fmla="*/ 108642 w 1828800"/>
              <a:gd name="connsiteY22" fmla="*/ 280657 h 606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28800" h="606582">
                <a:moveTo>
                  <a:pt x="108642" y="280657"/>
                </a:moveTo>
                <a:lnTo>
                  <a:pt x="552262" y="235390"/>
                </a:lnTo>
                <a:lnTo>
                  <a:pt x="950614" y="226336"/>
                </a:lnTo>
                <a:lnTo>
                  <a:pt x="1231272" y="9053"/>
                </a:lnTo>
                <a:lnTo>
                  <a:pt x="1385181" y="0"/>
                </a:lnTo>
                <a:lnTo>
                  <a:pt x="1294646" y="144855"/>
                </a:lnTo>
                <a:lnTo>
                  <a:pt x="1330860" y="217283"/>
                </a:lnTo>
                <a:lnTo>
                  <a:pt x="1466662" y="162962"/>
                </a:lnTo>
                <a:lnTo>
                  <a:pt x="1674891" y="153909"/>
                </a:lnTo>
                <a:lnTo>
                  <a:pt x="1819747" y="226336"/>
                </a:lnTo>
                <a:lnTo>
                  <a:pt x="1828800" y="298764"/>
                </a:lnTo>
                <a:lnTo>
                  <a:pt x="1638678" y="380245"/>
                </a:lnTo>
                <a:lnTo>
                  <a:pt x="1186004" y="434566"/>
                </a:lnTo>
                <a:lnTo>
                  <a:pt x="968721" y="434566"/>
                </a:lnTo>
                <a:lnTo>
                  <a:pt x="851026" y="579421"/>
                </a:lnTo>
                <a:lnTo>
                  <a:pt x="679010" y="606582"/>
                </a:lnTo>
                <a:lnTo>
                  <a:pt x="706171" y="416459"/>
                </a:lnTo>
                <a:lnTo>
                  <a:pt x="470781" y="389299"/>
                </a:lnTo>
                <a:lnTo>
                  <a:pt x="389299" y="389299"/>
                </a:lnTo>
                <a:lnTo>
                  <a:pt x="244444" y="416459"/>
                </a:lnTo>
                <a:lnTo>
                  <a:pt x="27161" y="443619"/>
                </a:lnTo>
                <a:lnTo>
                  <a:pt x="0" y="362138"/>
                </a:lnTo>
                <a:lnTo>
                  <a:pt x="108642" y="280657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96" name="Skupina 95">
            <a:extLst>
              <a:ext uri="{FF2B5EF4-FFF2-40B4-BE49-F238E27FC236}">
                <a16:creationId xmlns:a16="http://schemas.microsoft.com/office/drawing/2014/main" id="{CF4DDC5C-7844-C3F1-E0C2-7235967289E3}"/>
              </a:ext>
            </a:extLst>
          </p:cNvPr>
          <p:cNvGrpSpPr/>
          <p:nvPr/>
        </p:nvGrpSpPr>
        <p:grpSpPr>
          <a:xfrm>
            <a:off x="6534527" y="4721196"/>
            <a:ext cx="941481" cy="316199"/>
            <a:chOff x="6600056" y="4721196"/>
            <a:chExt cx="941481" cy="316199"/>
          </a:xfrm>
        </p:grpSpPr>
        <p:cxnSp>
          <p:nvCxnSpPr>
            <p:cNvPr id="80" name="Přímá spojnice 79">
              <a:extLst>
                <a:ext uri="{FF2B5EF4-FFF2-40B4-BE49-F238E27FC236}">
                  <a16:creationId xmlns:a16="http://schemas.microsoft.com/office/drawing/2014/main" id="{1991592A-BEE5-CEA7-D6B0-67996050C3D3}"/>
                </a:ext>
              </a:extLst>
            </p:cNvPr>
            <p:cNvCxnSpPr>
              <a:cxnSpLocks/>
            </p:cNvCxnSpPr>
            <p:nvPr/>
          </p:nvCxnSpPr>
          <p:spPr>
            <a:xfrm>
              <a:off x="6600056" y="4721196"/>
              <a:ext cx="288833" cy="16763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Přímá spojnice 82">
              <a:extLst>
                <a:ext uri="{FF2B5EF4-FFF2-40B4-BE49-F238E27FC236}">
                  <a16:creationId xmlns:a16="http://schemas.microsoft.com/office/drawing/2014/main" id="{BBD52A27-89A6-6C44-42A7-9DDC117FD16F}"/>
                </a:ext>
              </a:extLst>
            </p:cNvPr>
            <p:cNvCxnSpPr/>
            <p:nvPr/>
          </p:nvCxnSpPr>
          <p:spPr>
            <a:xfrm flipV="1">
              <a:off x="6888889" y="4819547"/>
              <a:ext cx="431247" cy="6928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Přímá spojnice 84">
              <a:extLst>
                <a:ext uri="{FF2B5EF4-FFF2-40B4-BE49-F238E27FC236}">
                  <a16:creationId xmlns:a16="http://schemas.microsoft.com/office/drawing/2014/main" id="{E6266084-C60F-B0EC-E415-4B9E5F5CFBB9}"/>
                </a:ext>
              </a:extLst>
            </p:cNvPr>
            <p:cNvCxnSpPr/>
            <p:nvPr/>
          </p:nvCxnSpPr>
          <p:spPr>
            <a:xfrm>
              <a:off x="7320136" y="4819547"/>
              <a:ext cx="221401" cy="217848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Přímá spojnice 86">
              <a:extLst>
                <a:ext uri="{FF2B5EF4-FFF2-40B4-BE49-F238E27FC236}">
                  <a16:creationId xmlns:a16="http://schemas.microsoft.com/office/drawing/2014/main" id="{7C90E3F5-7FC8-80F0-5F25-DABA2DEA71C4}"/>
                </a:ext>
              </a:extLst>
            </p:cNvPr>
            <p:cNvCxnSpPr/>
            <p:nvPr/>
          </p:nvCxnSpPr>
          <p:spPr>
            <a:xfrm flipH="1">
              <a:off x="7197199" y="4819547"/>
              <a:ext cx="122937" cy="6928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Přímá spojnice 88">
              <a:extLst>
                <a:ext uri="{FF2B5EF4-FFF2-40B4-BE49-F238E27FC236}">
                  <a16:creationId xmlns:a16="http://schemas.microsoft.com/office/drawing/2014/main" id="{0FD7A3F3-6739-F307-126C-5ECE2ADFE2D7}"/>
                </a:ext>
              </a:extLst>
            </p:cNvPr>
            <p:cNvCxnSpPr/>
            <p:nvPr/>
          </p:nvCxnSpPr>
          <p:spPr>
            <a:xfrm flipH="1" flipV="1">
              <a:off x="7197199" y="4721196"/>
              <a:ext cx="122937" cy="9835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Přímá spojnice 90">
              <a:extLst>
                <a:ext uri="{FF2B5EF4-FFF2-40B4-BE49-F238E27FC236}">
                  <a16:creationId xmlns:a16="http://schemas.microsoft.com/office/drawing/2014/main" id="{4781FC68-7B24-2C1A-4FBB-25E096F51492}"/>
                </a:ext>
              </a:extLst>
            </p:cNvPr>
            <p:cNvCxnSpPr/>
            <p:nvPr/>
          </p:nvCxnSpPr>
          <p:spPr>
            <a:xfrm flipV="1">
              <a:off x="6888889" y="4721196"/>
              <a:ext cx="165110" cy="167631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Přímá spojnice 92">
              <a:extLst>
                <a:ext uri="{FF2B5EF4-FFF2-40B4-BE49-F238E27FC236}">
                  <a16:creationId xmlns:a16="http://schemas.microsoft.com/office/drawing/2014/main" id="{1101385B-DBF5-A5D1-D256-BF5D531148C5}"/>
                </a:ext>
              </a:extLst>
            </p:cNvPr>
            <p:cNvCxnSpPr/>
            <p:nvPr/>
          </p:nvCxnSpPr>
          <p:spPr>
            <a:xfrm flipH="1">
              <a:off x="6600056" y="4888827"/>
              <a:ext cx="288833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Přímá spojnice 94">
              <a:extLst>
                <a:ext uri="{FF2B5EF4-FFF2-40B4-BE49-F238E27FC236}">
                  <a16:creationId xmlns:a16="http://schemas.microsoft.com/office/drawing/2014/main" id="{8A04D2C3-0CF4-2207-0B76-F75AF5574173}"/>
                </a:ext>
              </a:extLst>
            </p:cNvPr>
            <p:cNvCxnSpPr/>
            <p:nvPr/>
          </p:nvCxnSpPr>
          <p:spPr>
            <a:xfrm flipV="1">
              <a:off x="6888889" y="4819547"/>
              <a:ext cx="0" cy="6928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744015C6-E878-C300-64C6-8DC4E467CBBD}"/>
              </a:ext>
            </a:extLst>
          </p:cNvPr>
          <p:cNvGrpSpPr/>
          <p:nvPr/>
        </p:nvGrpSpPr>
        <p:grpSpPr>
          <a:xfrm>
            <a:off x="3919203" y="2570659"/>
            <a:ext cx="3189024" cy="786076"/>
            <a:chOff x="3919203" y="2570659"/>
            <a:chExt cx="3189024" cy="786076"/>
          </a:xfrm>
        </p:grpSpPr>
        <p:sp>
          <p:nvSpPr>
            <p:cNvPr id="97" name="Šipka: dolů 96">
              <a:extLst>
                <a:ext uri="{FF2B5EF4-FFF2-40B4-BE49-F238E27FC236}">
                  <a16:creationId xmlns:a16="http://schemas.microsoft.com/office/drawing/2014/main" id="{EBE9CFAE-06D5-FDF6-E881-EA705ECEF8AF}"/>
                </a:ext>
              </a:extLst>
            </p:cNvPr>
            <p:cNvSpPr/>
            <p:nvPr/>
          </p:nvSpPr>
          <p:spPr>
            <a:xfrm rot="3254342">
              <a:off x="4374934" y="2618306"/>
              <a:ext cx="252256" cy="1163718"/>
            </a:xfrm>
            <a:prstGeom prst="downArrow">
              <a:avLst/>
            </a:prstGeom>
            <a:solidFill>
              <a:schemeClr val="accent6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8" name="TextovéPole 97">
              <a:extLst>
                <a:ext uri="{FF2B5EF4-FFF2-40B4-BE49-F238E27FC236}">
                  <a16:creationId xmlns:a16="http://schemas.microsoft.com/office/drawing/2014/main" id="{46C91988-DECB-42E2-FB6A-B1B5DFCD33D5}"/>
                </a:ext>
              </a:extLst>
            </p:cNvPr>
            <p:cNvSpPr txBox="1"/>
            <p:nvPr/>
          </p:nvSpPr>
          <p:spPr>
            <a:xfrm>
              <a:off x="5037837" y="257065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STUDNY</a:t>
              </a:r>
            </a:p>
          </p:txBody>
        </p:sp>
        <p:sp>
          <p:nvSpPr>
            <p:cNvPr id="99" name="Šipka: dolů 98">
              <a:extLst>
                <a:ext uri="{FF2B5EF4-FFF2-40B4-BE49-F238E27FC236}">
                  <a16:creationId xmlns:a16="http://schemas.microsoft.com/office/drawing/2014/main" id="{73817725-ADA6-DCBF-3938-803C97DA0D99}"/>
                </a:ext>
              </a:extLst>
            </p:cNvPr>
            <p:cNvSpPr/>
            <p:nvPr/>
          </p:nvSpPr>
          <p:spPr>
            <a:xfrm rot="18620824">
              <a:off x="6400240" y="2648748"/>
              <a:ext cx="252256" cy="1163718"/>
            </a:xfrm>
            <a:prstGeom prst="downArrow">
              <a:avLst/>
            </a:prstGeom>
            <a:solidFill>
              <a:schemeClr val="accent6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06" name="Skupina 105">
            <a:extLst>
              <a:ext uri="{FF2B5EF4-FFF2-40B4-BE49-F238E27FC236}">
                <a16:creationId xmlns:a16="http://schemas.microsoft.com/office/drawing/2014/main" id="{A528CD56-DEA8-D7A1-45D7-AEEFDDCD9903}"/>
              </a:ext>
            </a:extLst>
          </p:cNvPr>
          <p:cNvGrpSpPr/>
          <p:nvPr/>
        </p:nvGrpSpPr>
        <p:grpSpPr>
          <a:xfrm>
            <a:off x="5526139" y="4500631"/>
            <a:ext cx="1343976" cy="1427496"/>
            <a:chOff x="5526139" y="4500631"/>
            <a:chExt cx="1343976" cy="1427496"/>
          </a:xfrm>
        </p:grpSpPr>
        <p:sp>
          <p:nvSpPr>
            <p:cNvPr id="102" name="Šipka: dolů 101">
              <a:extLst>
                <a:ext uri="{FF2B5EF4-FFF2-40B4-BE49-F238E27FC236}">
                  <a16:creationId xmlns:a16="http://schemas.microsoft.com/office/drawing/2014/main" id="{ECB5F3DE-8364-9426-2D01-5EA165AD8692}"/>
                </a:ext>
              </a:extLst>
            </p:cNvPr>
            <p:cNvSpPr/>
            <p:nvPr/>
          </p:nvSpPr>
          <p:spPr>
            <a:xfrm rot="8299352">
              <a:off x="5526139" y="4500631"/>
              <a:ext cx="252256" cy="1163718"/>
            </a:xfrm>
            <a:prstGeom prst="downArrow">
              <a:avLst/>
            </a:prstGeom>
            <a:solidFill>
              <a:schemeClr val="accent6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03" name="Šipka: dolů 102">
              <a:extLst>
                <a:ext uri="{FF2B5EF4-FFF2-40B4-BE49-F238E27FC236}">
                  <a16:creationId xmlns:a16="http://schemas.microsoft.com/office/drawing/2014/main" id="{605149BB-A350-6638-C596-D57D7061218F}"/>
                </a:ext>
              </a:extLst>
            </p:cNvPr>
            <p:cNvSpPr/>
            <p:nvPr/>
          </p:nvSpPr>
          <p:spPr>
            <a:xfrm rot="12934557">
              <a:off x="6617859" y="4888666"/>
              <a:ext cx="252256" cy="685829"/>
            </a:xfrm>
            <a:prstGeom prst="downArrow">
              <a:avLst/>
            </a:prstGeom>
            <a:solidFill>
              <a:schemeClr val="accent6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5" name="TextovéPole 104">
              <a:extLst>
                <a:ext uri="{FF2B5EF4-FFF2-40B4-BE49-F238E27FC236}">
                  <a16:creationId xmlns:a16="http://schemas.microsoft.com/office/drawing/2014/main" id="{D1DED7C6-8DB5-297A-CD15-CFD46C310188}"/>
                </a:ext>
              </a:extLst>
            </p:cNvPr>
            <p:cNvSpPr txBox="1"/>
            <p:nvPr/>
          </p:nvSpPr>
          <p:spPr>
            <a:xfrm>
              <a:off x="5811519" y="5558795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PUKLINY</a:t>
              </a:r>
            </a:p>
          </p:txBody>
        </p:sp>
      </p:grpSp>
      <p:grpSp>
        <p:nvGrpSpPr>
          <p:cNvPr id="109" name="Skupina 108">
            <a:extLst>
              <a:ext uri="{FF2B5EF4-FFF2-40B4-BE49-F238E27FC236}">
                <a16:creationId xmlns:a16="http://schemas.microsoft.com/office/drawing/2014/main" id="{BCF050F2-EB83-C190-C46A-AB41C3D85A91}"/>
              </a:ext>
            </a:extLst>
          </p:cNvPr>
          <p:cNvGrpSpPr/>
          <p:nvPr/>
        </p:nvGrpSpPr>
        <p:grpSpPr>
          <a:xfrm>
            <a:off x="6635621" y="5004456"/>
            <a:ext cx="2035870" cy="1241305"/>
            <a:chOff x="6635621" y="5004456"/>
            <a:chExt cx="2035870" cy="1241305"/>
          </a:xfrm>
        </p:grpSpPr>
        <p:sp>
          <p:nvSpPr>
            <p:cNvPr id="107" name="Šipka: dolů 106">
              <a:extLst>
                <a:ext uri="{FF2B5EF4-FFF2-40B4-BE49-F238E27FC236}">
                  <a16:creationId xmlns:a16="http://schemas.microsoft.com/office/drawing/2014/main" id="{77294285-A863-F0C4-A4A5-1045397B55E0}"/>
                </a:ext>
              </a:extLst>
            </p:cNvPr>
            <p:cNvSpPr/>
            <p:nvPr/>
          </p:nvSpPr>
          <p:spPr>
            <a:xfrm rot="8277335">
              <a:off x="6635621" y="5004456"/>
              <a:ext cx="252256" cy="786803"/>
            </a:xfrm>
            <a:prstGeom prst="downArrow">
              <a:avLst/>
            </a:prstGeom>
            <a:solidFill>
              <a:schemeClr val="accent6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08" name="TextovéPole 107">
              <a:extLst>
                <a:ext uri="{FF2B5EF4-FFF2-40B4-BE49-F238E27FC236}">
                  <a16:creationId xmlns:a16="http://schemas.microsoft.com/office/drawing/2014/main" id="{8FB493CA-6E86-291B-8A1B-82844CBC55B5}"/>
                </a:ext>
              </a:extLst>
            </p:cNvPr>
            <p:cNvSpPr txBox="1"/>
            <p:nvPr/>
          </p:nvSpPr>
          <p:spPr>
            <a:xfrm>
              <a:off x="6988470" y="5599430"/>
              <a:ext cx="16830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NEPROPUSTNÉ HORNINY</a:t>
              </a:r>
            </a:p>
          </p:txBody>
        </p:sp>
      </p:grpSp>
      <p:grpSp>
        <p:nvGrpSpPr>
          <p:cNvPr id="113" name="Skupina 112">
            <a:extLst>
              <a:ext uri="{FF2B5EF4-FFF2-40B4-BE49-F238E27FC236}">
                <a16:creationId xmlns:a16="http://schemas.microsoft.com/office/drawing/2014/main" id="{BD154EB0-4169-BC44-F09C-4A5EA676C7DB}"/>
              </a:ext>
            </a:extLst>
          </p:cNvPr>
          <p:cNvGrpSpPr/>
          <p:nvPr/>
        </p:nvGrpSpPr>
        <p:grpSpPr>
          <a:xfrm>
            <a:off x="8106745" y="2988998"/>
            <a:ext cx="2212147" cy="1232090"/>
            <a:chOff x="8164309" y="3341643"/>
            <a:chExt cx="2212147" cy="1232090"/>
          </a:xfrm>
        </p:grpSpPr>
        <p:sp>
          <p:nvSpPr>
            <p:cNvPr id="110" name="Šipka: dolů 109">
              <a:extLst>
                <a:ext uri="{FF2B5EF4-FFF2-40B4-BE49-F238E27FC236}">
                  <a16:creationId xmlns:a16="http://schemas.microsoft.com/office/drawing/2014/main" id="{D6915C17-5D98-6D74-91BA-D4CE79F41800}"/>
                </a:ext>
              </a:extLst>
            </p:cNvPr>
            <p:cNvSpPr/>
            <p:nvPr/>
          </p:nvSpPr>
          <p:spPr>
            <a:xfrm rot="2975884">
              <a:off x="8332057" y="4153729"/>
              <a:ext cx="252256" cy="587751"/>
            </a:xfrm>
            <a:prstGeom prst="downArrow">
              <a:avLst/>
            </a:prstGeom>
            <a:solidFill>
              <a:schemeClr val="accent6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12" name="TextovéPole 111">
              <a:extLst>
                <a:ext uri="{FF2B5EF4-FFF2-40B4-BE49-F238E27FC236}">
                  <a16:creationId xmlns:a16="http://schemas.microsoft.com/office/drawing/2014/main" id="{E0CC67D4-839F-141F-89FA-9921E7EE6D7E}"/>
                </a:ext>
              </a:extLst>
            </p:cNvPr>
            <p:cNvSpPr txBox="1"/>
            <p:nvPr/>
          </p:nvSpPr>
          <p:spPr>
            <a:xfrm>
              <a:off x="8693435" y="3341643"/>
              <a:ext cx="1683021" cy="92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ČÁSTEČNĚ ZAPLAVENÉ DŮLNÍ DÍLO</a:t>
              </a:r>
            </a:p>
          </p:txBody>
        </p:sp>
      </p:grpSp>
      <p:grpSp>
        <p:nvGrpSpPr>
          <p:cNvPr id="120" name="Skupina 119">
            <a:extLst>
              <a:ext uri="{FF2B5EF4-FFF2-40B4-BE49-F238E27FC236}">
                <a16:creationId xmlns:a16="http://schemas.microsoft.com/office/drawing/2014/main" id="{819F87C2-006B-F05B-CC22-8A720B8B48E9}"/>
              </a:ext>
            </a:extLst>
          </p:cNvPr>
          <p:cNvGrpSpPr/>
          <p:nvPr/>
        </p:nvGrpSpPr>
        <p:grpSpPr>
          <a:xfrm>
            <a:off x="1142574" y="5061289"/>
            <a:ext cx="1914875" cy="670036"/>
            <a:chOff x="1142574" y="5061289"/>
            <a:chExt cx="1914875" cy="670036"/>
          </a:xfrm>
        </p:grpSpPr>
        <p:sp>
          <p:nvSpPr>
            <p:cNvPr id="116" name="TextovéPole 115">
              <a:extLst>
                <a:ext uri="{FF2B5EF4-FFF2-40B4-BE49-F238E27FC236}">
                  <a16:creationId xmlns:a16="http://schemas.microsoft.com/office/drawing/2014/main" id="{46628244-422A-4864-DE5A-A0A2B069A080}"/>
                </a:ext>
              </a:extLst>
            </p:cNvPr>
            <p:cNvSpPr txBox="1"/>
            <p:nvPr/>
          </p:nvSpPr>
          <p:spPr>
            <a:xfrm>
              <a:off x="1142574" y="5061289"/>
              <a:ext cx="168302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NEZAPLAVENÉ DŮLNÍ DÍLO</a:t>
              </a:r>
            </a:p>
          </p:txBody>
        </p:sp>
        <p:sp>
          <p:nvSpPr>
            <p:cNvPr id="119" name="Šipka: dolů 118">
              <a:extLst>
                <a:ext uri="{FF2B5EF4-FFF2-40B4-BE49-F238E27FC236}">
                  <a16:creationId xmlns:a16="http://schemas.microsoft.com/office/drawing/2014/main" id="{D9CFA228-5BB7-66F6-D2E0-B7755E4C706E}"/>
                </a:ext>
              </a:extLst>
            </p:cNvPr>
            <p:cNvSpPr/>
            <p:nvPr/>
          </p:nvSpPr>
          <p:spPr>
            <a:xfrm rot="17900461">
              <a:off x="2637446" y="5311321"/>
              <a:ext cx="252256" cy="587751"/>
            </a:xfrm>
            <a:prstGeom prst="downArrow">
              <a:avLst/>
            </a:prstGeom>
            <a:solidFill>
              <a:schemeClr val="accent6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grpSp>
        <p:nvGrpSpPr>
          <p:cNvPr id="124" name="Skupina 123">
            <a:extLst>
              <a:ext uri="{FF2B5EF4-FFF2-40B4-BE49-F238E27FC236}">
                <a16:creationId xmlns:a16="http://schemas.microsoft.com/office/drawing/2014/main" id="{A4756C1A-37C7-5B84-F244-36C7BD06F997}"/>
              </a:ext>
            </a:extLst>
          </p:cNvPr>
          <p:cNvGrpSpPr/>
          <p:nvPr/>
        </p:nvGrpSpPr>
        <p:grpSpPr>
          <a:xfrm>
            <a:off x="793156" y="3624853"/>
            <a:ext cx="1914875" cy="923330"/>
            <a:chOff x="1142574" y="5061289"/>
            <a:chExt cx="1914875" cy="923330"/>
          </a:xfrm>
        </p:grpSpPr>
        <p:sp>
          <p:nvSpPr>
            <p:cNvPr id="125" name="TextovéPole 124">
              <a:extLst>
                <a:ext uri="{FF2B5EF4-FFF2-40B4-BE49-F238E27FC236}">
                  <a16:creationId xmlns:a16="http://schemas.microsoft.com/office/drawing/2014/main" id="{773D6E92-9F7A-EF2E-BF28-7B3AEC29111C}"/>
                </a:ext>
              </a:extLst>
            </p:cNvPr>
            <p:cNvSpPr txBox="1"/>
            <p:nvPr/>
          </p:nvSpPr>
          <p:spPr>
            <a:xfrm>
              <a:off x="1142574" y="5061289"/>
              <a:ext cx="1683021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HLADINA PODZEMNÍ VODY</a:t>
              </a:r>
            </a:p>
          </p:txBody>
        </p:sp>
        <p:sp>
          <p:nvSpPr>
            <p:cNvPr id="126" name="Šipka: dolů 125">
              <a:extLst>
                <a:ext uri="{FF2B5EF4-FFF2-40B4-BE49-F238E27FC236}">
                  <a16:creationId xmlns:a16="http://schemas.microsoft.com/office/drawing/2014/main" id="{BC68AE73-52C6-0719-A5C3-3E81E70BAEAC}"/>
                </a:ext>
              </a:extLst>
            </p:cNvPr>
            <p:cNvSpPr/>
            <p:nvPr/>
          </p:nvSpPr>
          <p:spPr>
            <a:xfrm rot="17900461">
              <a:off x="2637446" y="5311321"/>
              <a:ext cx="252256" cy="587751"/>
            </a:xfrm>
            <a:prstGeom prst="downArrow">
              <a:avLst/>
            </a:prstGeom>
            <a:solidFill>
              <a:schemeClr val="accent6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03935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24" grpId="0" animBg="1"/>
      <p:bldP spid="73" grpId="0" animBg="1"/>
      <p:bldP spid="69" grpId="0" animBg="1"/>
      <p:bldP spid="72" grpId="0" animBg="1"/>
      <p:bldP spid="74" grpId="0" animBg="1"/>
      <p:bldP spid="7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39" y="1127302"/>
            <a:ext cx="10514088" cy="460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475225" lvl="1" indent="-285750">
              <a:lnSpc>
                <a:spcPct val="140000"/>
              </a:lnSpc>
              <a:buClr>
                <a:srgbClr val="0093D3"/>
              </a:buClr>
              <a:buFont typeface="Wingdings" panose="05000000000000000000" pitchFamily="2" charset="2"/>
              <a:buChar char="§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+mn-lt"/>
              </a:rPr>
              <a:t>Průzkumné štoly nejsou vedeny v chráněné oblasti přirozené akumulace vod (CHOPAV)</a:t>
            </a:r>
          </a:p>
          <a:p>
            <a:pPr marL="475225" lvl="1" indent="-285750">
              <a:lnSpc>
                <a:spcPct val="140000"/>
              </a:lnSpc>
              <a:buClr>
                <a:srgbClr val="0093D3"/>
              </a:buClr>
              <a:buFont typeface="Wingdings" panose="05000000000000000000" pitchFamily="2" charset="2"/>
              <a:buChar char="§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+mn-lt"/>
              </a:rPr>
              <a:t>Průzkumné štoly neovlivní veřejné zdroje </a:t>
            </a:r>
            <a:r>
              <a:rPr lang="cs-CZ" sz="1800" dirty="0">
                <a:latin typeface="+mn-lt"/>
              </a:rPr>
              <a:t>podzemních vod</a:t>
            </a:r>
          </a:p>
          <a:p>
            <a:pPr marL="475225" lvl="1" indent="-285750">
              <a:lnSpc>
                <a:spcPct val="140000"/>
              </a:lnSpc>
              <a:buClr>
                <a:srgbClr val="0093D3"/>
              </a:buClr>
              <a:buFont typeface="Wingdings" panose="05000000000000000000" pitchFamily="2" charset="2"/>
              <a:buChar char="§"/>
            </a:pPr>
            <a:r>
              <a:rPr lang="cs-CZ" sz="1800" dirty="0">
                <a:latin typeface="+mn-lt"/>
              </a:rPr>
              <a:t>Na základě výsledků předběžného HGP </a:t>
            </a:r>
            <a:r>
              <a:rPr lang="cs-CZ" sz="1800" b="1" dirty="0">
                <a:latin typeface="+mn-lt"/>
              </a:rPr>
              <a:t>může</a:t>
            </a:r>
            <a:r>
              <a:rPr lang="cs-CZ" sz="1800" dirty="0">
                <a:latin typeface="+mn-lt"/>
              </a:rPr>
              <a:t> vlivem realizace průzkumné štoly (tunelu) dojít k ohrožení individuálních zdrojů podzemní vody (jednotlivých studní) 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 akumulace podzemní vody na pukliny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(nedá se zmapovat)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obecně: 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 p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ř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es ve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š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ker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é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dosud proveden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é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IGP nelze s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jistotou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ří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ci, </a:t>
            </a:r>
            <a:r>
              <a:rPr lang="cs-CZ" sz="18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zda v</a:t>
            </a:r>
            <a:r>
              <a:rPr lang="cs-CZ" sz="1800" b="1" dirty="0"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ů</a:t>
            </a:r>
            <a:r>
              <a:rPr lang="cs-CZ" sz="1800" b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bec dojde k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ovlivn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ě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í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vydatnosti vodn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í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ch zdroj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ů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ji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ž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p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ř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 ra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ž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ě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pr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ů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zkumn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é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š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toly a 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jak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é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m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íř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e, s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í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mto rizikem se 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š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ak pracuje, a proto byly n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á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hradn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í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vodovody vy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č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len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ě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ny z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DUR do samostatn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é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p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ří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pravy a p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ř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ipravuje se p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ř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iveden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í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vodovodn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í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ch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ř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ad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ů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soub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ě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hu s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ří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pravou pr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ů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zkumn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ý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ch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š</a:t>
            </a:r>
            <a:r>
              <a:rPr lang="cs-CZ" sz="18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tol </a:t>
            </a:r>
            <a:endParaRPr lang="cs-CZ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475225" lvl="1" indent="-285750">
              <a:lnSpc>
                <a:spcPct val="140000"/>
              </a:lnSpc>
              <a:buClr>
                <a:srgbClr val="0093D3"/>
              </a:buClr>
              <a:buFont typeface="Wingdings" panose="05000000000000000000" pitchFamily="2" charset="2"/>
              <a:buChar char="§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+mn-lt"/>
              </a:rPr>
              <a:t>V rámci realizace průzkumných štol bude proveden podrobný HGP – měření HPV ve vrtech i studních </a:t>
            </a:r>
            <a:endParaRPr lang="cs-CZ" sz="1800" kern="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23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100797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  <a:ea typeface="SimSun" charset="-122"/>
              </a:rPr>
              <a:t>Ovlivnění hladiny podzemní vody</a:t>
            </a:r>
            <a:endParaRPr lang="cs-CZ" sz="3500" b="1" dirty="0">
              <a:solidFill>
                <a:schemeClr val="tx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2592404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748" y="1127302"/>
            <a:ext cx="10514088" cy="460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Napojení vodovodu:</a:t>
            </a:r>
            <a:r>
              <a:rPr lang="cs-CZ" sz="18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kern="1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Bohuliby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a osada Jelenka – „Posázavský vodovod“</a:t>
            </a:r>
          </a:p>
          <a:p>
            <a:pPr marL="460375" lvl="1" indent="-270900">
              <a:lnSpc>
                <a:spcPct val="15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Vlastník vodovodu:</a:t>
            </a:r>
            <a:r>
              <a:rPr lang="cs-CZ" sz="1800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+mn-lt"/>
              </a:rPr>
              <a:t>Společná voda </a:t>
            </a:r>
            <a:r>
              <a:rPr lang="cs-CZ" sz="1800" dirty="0" err="1">
                <a:latin typeface="+mn-lt"/>
              </a:rPr>
              <a:t>d.s.o</a:t>
            </a:r>
            <a:r>
              <a:rPr lang="cs-CZ" sz="1800" dirty="0">
                <a:latin typeface="+mn-lt"/>
              </a:rPr>
              <a:t>.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Správce vodovodu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VHS Benešov a.s.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Zhotovitel stavby: 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IS Mencl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HMG: 01/2024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– podána žádost o koordinované závazné stanovisko (podklad pro povolení)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Orgán státní správy lesů požaduje vést vodovody mimo PUPFL (nevyhovují ani lesní cesty)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úprava dokumentace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8/2025 – zahájeno řízení o povolení stavby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12/2025 – námitky účastníků řízení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úprava dokumentace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 14.5.2026 – vydáno seznámení s podklady → 07/2026 –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získání pravomocného povolení pro stavbu vodovodu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08/2026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 zahájení stavby</a:t>
            </a:r>
            <a:r>
              <a:rPr lang="cs-CZ" sz="18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10 týdnů – stavba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18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10/2026 – zprovoznění vodovodu → 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kolaudace</a:t>
            </a:r>
          </a:p>
          <a:p>
            <a:pPr marL="189475" lvl="1">
              <a:lnSpc>
                <a:spcPct val="140000"/>
              </a:lnSpc>
              <a:buClr>
                <a:srgbClr val="0093D3"/>
              </a:buClr>
            </a:pPr>
            <a:r>
              <a:rPr lang="cs-CZ" sz="1800" kern="1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cs-CZ" sz="1800" b="1" kern="1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Na termíny mohou mít vliv: námitky, napadení povolení, soudní řízení aj./geologické podmínky</a:t>
            </a:r>
            <a:endParaRPr lang="cs-CZ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Milník pro zhotovitele stavby: 6 týdnů na stavbu vod. Jelenka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1800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9/2026 </a:t>
            </a:r>
            <a:r>
              <a:rPr lang="cs-CZ" sz="1800" b="1" kern="1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– zprovoznění vodovodu V Jelence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endParaRPr lang="cs-CZ" sz="1800" kern="1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endParaRPr lang="cs-CZ" sz="1800" kern="1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endParaRPr lang="cs-CZ" sz="1800" kern="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24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100797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  <a:ea typeface="SimSun" charset="-122"/>
              </a:rPr>
              <a:t>Náhradní vodovod tunelu Luka</a:t>
            </a:r>
            <a:endParaRPr lang="cs-CZ" sz="3500" b="1" dirty="0">
              <a:solidFill>
                <a:schemeClr val="accent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</p:spTree>
    <p:extLst>
      <p:ext uri="{BB962C8B-B14F-4D97-AF65-F5344CB8AC3E}">
        <p14:creationId xmlns:p14="http://schemas.microsoft.com/office/powerpoint/2010/main" val="2615489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25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100797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  <a:ea typeface="SimSun" charset="-122"/>
              </a:rPr>
              <a:t>Náhradní vodovod v </a:t>
            </a:r>
            <a:r>
              <a:rPr lang="cs-CZ" dirty="0" err="1">
                <a:solidFill>
                  <a:schemeClr val="accent1"/>
                </a:solidFill>
                <a:ea typeface="SimSun" charset="-122"/>
              </a:rPr>
              <a:t>Bohulibech</a:t>
            </a:r>
            <a:endParaRPr lang="cs-CZ" sz="3500" b="1" dirty="0">
              <a:solidFill>
                <a:schemeClr val="accent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E4D6292-9ADF-5C30-8467-B9C8C1911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075" y="1196752"/>
            <a:ext cx="10448925" cy="4876800"/>
          </a:xfrm>
          <a:prstGeom prst="rect">
            <a:avLst/>
          </a:prstGeom>
        </p:spPr>
      </p:pic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2C73D51B-5B1E-3BE3-A5AA-68422DB6B48F}"/>
              </a:ext>
            </a:extLst>
          </p:cNvPr>
          <p:cNvSpPr/>
          <p:nvPr/>
        </p:nvSpPr>
        <p:spPr>
          <a:xfrm>
            <a:off x="2797521" y="2245259"/>
            <a:ext cx="7632071" cy="3014804"/>
          </a:xfrm>
          <a:custGeom>
            <a:avLst/>
            <a:gdLst>
              <a:gd name="connsiteX0" fmla="*/ 0 w 7632071"/>
              <a:gd name="connsiteY0" fmla="*/ 0 h 3014804"/>
              <a:gd name="connsiteX1" fmla="*/ 244443 w 7632071"/>
              <a:gd name="connsiteY1" fmla="*/ 452674 h 3014804"/>
              <a:gd name="connsiteX2" fmla="*/ 669956 w 7632071"/>
              <a:gd name="connsiteY2" fmla="*/ 624690 h 3014804"/>
              <a:gd name="connsiteX3" fmla="*/ 715224 w 7632071"/>
              <a:gd name="connsiteY3" fmla="*/ 860080 h 3014804"/>
              <a:gd name="connsiteX4" fmla="*/ 1385180 w 7632071"/>
              <a:gd name="connsiteY4" fmla="*/ 832919 h 3014804"/>
              <a:gd name="connsiteX5" fmla="*/ 2181885 w 7632071"/>
              <a:gd name="connsiteY5" fmla="*/ 823866 h 3014804"/>
              <a:gd name="connsiteX6" fmla="*/ 2562130 w 7632071"/>
              <a:gd name="connsiteY6" fmla="*/ 968721 h 3014804"/>
              <a:gd name="connsiteX7" fmla="*/ 2661719 w 7632071"/>
              <a:gd name="connsiteY7" fmla="*/ 986828 h 3014804"/>
              <a:gd name="connsiteX8" fmla="*/ 3186820 w 7632071"/>
              <a:gd name="connsiteY8" fmla="*/ 1023042 h 3014804"/>
              <a:gd name="connsiteX9" fmla="*/ 3576119 w 7632071"/>
              <a:gd name="connsiteY9" fmla="*/ 1004935 h 3014804"/>
              <a:gd name="connsiteX10" fmla="*/ 6183517 w 7632071"/>
              <a:gd name="connsiteY10" fmla="*/ 579422 h 3014804"/>
              <a:gd name="connsiteX11" fmla="*/ 6545655 w 7632071"/>
              <a:gd name="connsiteY11" fmla="*/ 642796 h 3014804"/>
              <a:gd name="connsiteX12" fmla="*/ 6509441 w 7632071"/>
              <a:gd name="connsiteY12" fmla="*/ 751438 h 3014804"/>
              <a:gd name="connsiteX13" fmla="*/ 6618083 w 7632071"/>
              <a:gd name="connsiteY13" fmla="*/ 796705 h 3014804"/>
              <a:gd name="connsiteX14" fmla="*/ 7333307 w 7632071"/>
              <a:gd name="connsiteY14" fmla="*/ 1530036 h 3014804"/>
              <a:gd name="connsiteX15" fmla="*/ 7586804 w 7632071"/>
              <a:gd name="connsiteY15" fmla="*/ 1928389 h 3014804"/>
              <a:gd name="connsiteX16" fmla="*/ 7632071 w 7632071"/>
              <a:gd name="connsiteY16" fmla="*/ 2190939 h 3014804"/>
              <a:gd name="connsiteX17" fmla="*/ 7170344 w 7632071"/>
              <a:gd name="connsiteY17" fmla="*/ 2489703 h 3014804"/>
              <a:gd name="connsiteX18" fmla="*/ 6871580 w 7632071"/>
              <a:gd name="connsiteY18" fmla="*/ 2770361 h 3014804"/>
              <a:gd name="connsiteX19" fmla="*/ 6781045 w 7632071"/>
              <a:gd name="connsiteY19" fmla="*/ 3014804 h 3014804"/>
              <a:gd name="connsiteX0" fmla="*/ 0 w 7632071"/>
              <a:gd name="connsiteY0" fmla="*/ 0 h 3014804"/>
              <a:gd name="connsiteX1" fmla="*/ 274325 w 7632071"/>
              <a:gd name="connsiteY1" fmla="*/ 434744 h 3014804"/>
              <a:gd name="connsiteX2" fmla="*/ 669956 w 7632071"/>
              <a:gd name="connsiteY2" fmla="*/ 624690 h 3014804"/>
              <a:gd name="connsiteX3" fmla="*/ 715224 w 7632071"/>
              <a:gd name="connsiteY3" fmla="*/ 860080 h 3014804"/>
              <a:gd name="connsiteX4" fmla="*/ 1385180 w 7632071"/>
              <a:gd name="connsiteY4" fmla="*/ 832919 h 3014804"/>
              <a:gd name="connsiteX5" fmla="*/ 2181885 w 7632071"/>
              <a:gd name="connsiteY5" fmla="*/ 823866 h 3014804"/>
              <a:gd name="connsiteX6" fmla="*/ 2562130 w 7632071"/>
              <a:gd name="connsiteY6" fmla="*/ 968721 h 3014804"/>
              <a:gd name="connsiteX7" fmla="*/ 2661719 w 7632071"/>
              <a:gd name="connsiteY7" fmla="*/ 986828 h 3014804"/>
              <a:gd name="connsiteX8" fmla="*/ 3186820 w 7632071"/>
              <a:gd name="connsiteY8" fmla="*/ 1023042 h 3014804"/>
              <a:gd name="connsiteX9" fmla="*/ 3576119 w 7632071"/>
              <a:gd name="connsiteY9" fmla="*/ 1004935 h 3014804"/>
              <a:gd name="connsiteX10" fmla="*/ 6183517 w 7632071"/>
              <a:gd name="connsiteY10" fmla="*/ 579422 h 3014804"/>
              <a:gd name="connsiteX11" fmla="*/ 6545655 w 7632071"/>
              <a:gd name="connsiteY11" fmla="*/ 642796 h 3014804"/>
              <a:gd name="connsiteX12" fmla="*/ 6509441 w 7632071"/>
              <a:gd name="connsiteY12" fmla="*/ 751438 h 3014804"/>
              <a:gd name="connsiteX13" fmla="*/ 6618083 w 7632071"/>
              <a:gd name="connsiteY13" fmla="*/ 796705 h 3014804"/>
              <a:gd name="connsiteX14" fmla="*/ 7333307 w 7632071"/>
              <a:gd name="connsiteY14" fmla="*/ 1530036 h 3014804"/>
              <a:gd name="connsiteX15" fmla="*/ 7586804 w 7632071"/>
              <a:gd name="connsiteY15" fmla="*/ 1928389 h 3014804"/>
              <a:gd name="connsiteX16" fmla="*/ 7632071 w 7632071"/>
              <a:gd name="connsiteY16" fmla="*/ 2190939 h 3014804"/>
              <a:gd name="connsiteX17" fmla="*/ 7170344 w 7632071"/>
              <a:gd name="connsiteY17" fmla="*/ 2489703 h 3014804"/>
              <a:gd name="connsiteX18" fmla="*/ 6871580 w 7632071"/>
              <a:gd name="connsiteY18" fmla="*/ 2770361 h 3014804"/>
              <a:gd name="connsiteX19" fmla="*/ 6781045 w 7632071"/>
              <a:gd name="connsiteY19" fmla="*/ 3014804 h 3014804"/>
              <a:gd name="connsiteX0" fmla="*/ 0 w 7632071"/>
              <a:gd name="connsiteY0" fmla="*/ 0 h 3014804"/>
              <a:gd name="connsiteX1" fmla="*/ 274325 w 7632071"/>
              <a:gd name="connsiteY1" fmla="*/ 434744 h 3014804"/>
              <a:gd name="connsiteX2" fmla="*/ 669956 w 7632071"/>
              <a:gd name="connsiteY2" fmla="*/ 624690 h 3014804"/>
              <a:gd name="connsiteX3" fmla="*/ 679365 w 7632071"/>
              <a:gd name="connsiteY3" fmla="*/ 860080 h 3014804"/>
              <a:gd name="connsiteX4" fmla="*/ 1385180 w 7632071"/>
              <a:gd name="connsiteY4" fmla="*/ 832919 h 3014804"/>
              <a:gd name="connsiteX5" fmla="*/ 2181885 w 7632071"/>
              <a:gd name="connsiteY5" fmla="*/ 823866 h 3014804"/>
              <a:gd name="connsiteX6" fmla="*/ 2562130 w 7632071"/>
              <a:gd name="connsiteY6" fmla="*/ 968721 h 3014804"/>
              <a:gd name="connsiteX7" fmla="*/ 2661719 w 7632071"/>
              <a:gd name="connsiteY7" fmla="*/ 986828 h 3014804"/>
              <a:gd name="connsiteX8" fmla="*/ 3186820 w 7632071"/>
              <a:gd name="connsiteY8" fmla="*/ 1023042 h 3014804"/>
              <a:gd name="connsiteX9" fmla="*/ 3576119 w 7632071"/>
              <a:gd name="connsiteY9" fmla="*/ 1004935 h 3014804"/>
              <a:gd name="connsiteX10" fmla="*/ 6183517 w 7632071"/>
              <a:gd name="connsiteY10" fmla="*/ 579422 h 3014804"/>
              <a:gd name="connsiteX11" fmla="*/ 6545655 w 7632071"/>
              <a:gd name="connsiteY11" fmla="*/ 642796 h 3014804"/>
              <a:gd name="connsiteX12" fmla="*/ 6509441 w 7632071"/>
              <a:gd name="connsiteY12" fmla="*/ 751438 h 3014804"/>
              <a:gd name="connsiteX13" fmla="*/ 6618083 w 7632071"/>
              <a:gd name="connsiteY13" fmla="*/ 796705 h 3014804"/>
              <a:gd name="connsiteX14" fmla="*/ 7333307 w 7632071"/>
              <a:gd name="connsiteY14" fmla="*/ 1530036 h 3014804"/>
              <a:gd name="connsiteX15" fmla="*/ 7586804 w 7632071"/>
              <a:gd name="connsiteY15" fmla="*/ 1928389 h 3014804"/>
              <a:gd name="connsiteX16" fmla="*/ 7632071 w 7632071"/>
              <a:gd name="connsiteY16" fmla="*/ 2190939 h 3014804"/>
              <a:gd name="connsiteX17" fmla="*/ 7170344 w 7632071"/>
              <a:gd name="connsiteY17" fmla="*/ 2489703 h 3014804"/>
              <a:gd name="connsiteX18" fmla="*/ 6871580 w 7632071"/>
              <a:gd name="connsiteY18" fmla="*/ 2770361 h 3014804"/>
              <a:gd name="connsiteX19" fmla="*/ 6781045 w 7632071"/>
              <a:gd name="connsiteY19" fmla="*/ 3014804 h 3014804"/>
              <a:gd name="connsiteX0" fmla="*/ 0 w 7632071"/>
              <a:gd name="connsiteY0" fmla="*/ 0 h 3014804"/>
              <a:gd name="connsiteX1" fmla="*/ 274325 w 7632071"/>
              <a:gd name="connsiteY1" fmla="*/ 434744 h 3014804"/>
              <a:gd name="connsiteX2" fmla="*/ 669956 w 7632071"/>
              <a:gd name="connsiteY2" fmla="*/ 624690 h 3014804"/>
              <a:gd name="connsiteX3" fmla="*/ 679365 w 7632071"/>
              <a:gd name="connsiteY3" fmla="*/ 860080 h 3014804"/>
              <a:gd name="connsiteX4" fmla="*/ 1385180 w 7632071"/>
              <a:gd name="connsiteY4" fmla="*/ 832919 h 3014804"/>
              <a:gd name="connsiteX5" fmla="*/ 2181885 w 7632071"/>
              <a:gd name="connsiteY5" fmla="*/ 823866 h 3014804"/>
              <a:gd name="connsiteX6" fmla="*/ 2562130 w 7632071"/>
              <a:gd name="connsiteY6" fmla="*/ 968721 h 3014804"/>
              <a:gd name="connsiteX7" fmla="*/ 2661719 w 7632071"/>
              <a:gd name="connsiteY7" fmla="*/ 986828 h 3014804"/>
              <a:gd name="connsiteX8" fmla="*/ 3186820 w 7632071"/>
              <a:gd name="connsiteY8" fmla="*/ 1023042 h 3014804"/>
              <a:gd name="connsiteX9" fmla="*/ 3576119 w 7632071"/>
              <a:gd name="connsiteY9" fmla="*/ 1004935 h 3014804"/>
              <a:gd name="connsiteX10" fmla="*/ 6183517 w 7632071"/>
              <a:gd name="connsiteY10" fmla="*/ 579422 h 3014804"/>
              <a:gd name="connsiteX11" fmla="*/ 6545655 w 7632071"/>
              <a:gd name="connsiteY11" fmla="*/ 642796 h 3014804"/>
              <a:gd name="connsiteX12" fmla="*/ 6509441 w 7632071"/>
              <a:gd name="connsiteY12" fmla="*/ 751438 h 3014804"/>
              <a:gd name="connsiteX13" fmla="*/ 6833236 w 7632071"/>
              <a:gd name="connsiteY13" fmla="*/ 1095528 h 3014804"/>
              <a:gd name="connsiteX14" fmla="*/ 7333307 w 7632071"/>
              <a:gd name="connsiteY14" fmla="*/ 1530036 h 3014804"/>
              <a:gd name="connsiteX15" fmla="*/ 7586804 w 7632071"/>
              <a:gd name="connsiteY15" fmla="*/ 1928389 h 3014804"/>
              <a:gd name="connsiteX16" fmla="*/ 7632071 w 7632071"/>
              <a:gd name="connsiteY16" fmla="*/ 2190939 h 3014804"/>
              <a:gd name="connsiteX17" fmla="*/ 7170344 w 7632071"/>
              <a:gd name="connsiteY17" fmla="*/ 2489703 h 3014804"/>
              <a:gd name="connsiteX18" fmla="*/ 6871580 w 7632071"/>
              <a:gd name="connsiteY18" fmla="*/ 2770361 h 3014804"/>
              <a:gd name="connsiteX19" fmla="*/ 6781045 w 7632071"/>
              <a:gd name="connsiteY19" fmla="*/ 3014804 h 3014804"/>
              <a:gd name="csX0" fmla="*/ 0 w 7632071"/>
              <a:gd name="csY0" fmla="*/ 0 h 3014804"/>
              <a:gd name="csX1" fmla="*/ 274325 w 7632071"/>
              <a:gd name="csY1" fmla="*/ 434744 h 3014804"/>
              <a:gd name="csX2" fmla="*/ 669956 w 7632071"/>
              <a:gd name="csY2" fmla="*/ 624690 h 3014804"/>
              <a:gd name="csX3" fmla="*/ 896182 w 7632071"/>
              <a:gd name="csY3" fmla="*/ 728105 h 3014804"/>
              <a:gd name="csX4" fmla="*/ 1385180 w 7632071"/>
              <a:gd name="csY4" fmla="*/ 832919 h 3014804"/>
              <a:gd name="csX5" fmla="*/ 2181885 w 7632071"/>
              <a:gd name="csY5" fmla="*/ 823866 h 3014804"/>
              <a:gd name="csX6" fmla="*/ 2562130 w 7632071"/>
              <a:gd name="csY6" fmla="*/ 968721 h 3014804"/>
              <a:gd name="csX7" fmla="*/ 2661719 w 7632071"/>
              <a:gd name="csY7" fmla="*/ 986828 h 3014804"/>
              <a:gd name="csX8" fmla="*/ 3186820 w 7632071"/>
              <a:gd name="csY8" fmla="*/ 1023042 h 3014804"/>
              <a:gd name="csX9" fmla="*/ 3576119 w 7632071"/>
              <a:gd name="csY9" fmla="*/ 1004935 h 3014804"/>
              <a:gd name="csX10" fmla="*/ 6183517 w 7632071"/>
              <a:gd name="csY10" fmla="*/ 579422 h 3014804"/>
              <a:gd name="csX11" fmla="*/ 6545655 w 7632071"/>
              <a:gd name="csY11" fmla="*/ 642796 h 3014804"/>
              <a:gd name="csX12" fmla="*/ 6509441 w 7632071"/>
              <a:gd name="csY12" fmla="*/ 751438 h 3014804"/>
              <a:gd name="csX13" fmla="*/ 6833236 w 7632071"/>
              <a:gd name="csY13" fmla="*/ 1095528 h 3014804"/>
              <a:gd name="csX14" fmla="*/ 7333307 w 7632071"/>
              <a:gd name="csY14" fmla="*/ 1530036 h 3014804"/>
              <a:gd name="csX15" fmla="*/ 7586804 w 7632071"/>
              <a:gd name="csY15" fmla="*/ 1928389 h 3014804"/>
              <a:gd name="csX16" fmla="*/ 7632071 w 7632071"/>
              <a:gd name="csY16" fmla="*/ 2190939 h 3014804"/>
              <a:gd name="csX17" fmla="*/ 7170344 w 7632071"/>
              <a:gd name="csY17" fmla="*/ 2489703 h 3014804"/>
              <a:gd name="csX18" fmla="*/ 6871580 w 7632071"/>
              <a:gd name="csY18" fmla="*/ 2770361 h 3014804"/>
              <a:gd name="csX19" fmla="*/ 6781045 w 7632071"/>
              <a:gd name="csY19" fmla="*/ 3014804 h 3014804"/>
              <a:gd name="csX0" fmla="*/ 0 w 7632071"/>
              <a:gd name="csY0" fmla="*/ 0 h 3014804"/>
              <a:gd name="csX1" fmla="*/ 274325 w 7632071"/>
              <a:gd name="csY1" fmla="*/ 434744 h 3014804"/>
              <a:gd name="csX2" fmla="*/ 669956 w 7632071"/>
              <a:gd name="csY2" fmla="*/ 624690 h 3014804"/>
              <a:gd name="csX3" fmla="*/ 1385180 w 7632071"/>
              <a:gd name="csY3" fmla="*/ 832919 h 3014804"/>
              <a:gd name="csX4" fmla="*/ 2181885 w 7632071"/>
              <a:gd name="csY4" fmla="*/ 823866 h 3014804"/>
              <a:gd name="csX5" fmla="*/ 2562130 w 7632071"/>
              <a:gd name="csY5" fmla="*/ 968721 h 3014804"/>
              <a:gd name="csX6" fmla="*/ 2661719 w 7632071"/>
              <a:gd name="csY6" fmla="*/ 986828 h 3014804"/>
              <a:gd name="csX7" fmla="*/ 3186820 w 7632071"/>
              <a:gd name="csY7" fmla="*/ 1023042 h 3014804"/>
              <a:gd name="csX8" fmla="*/ 3576119 w 7632071"/>
              <a:gd name="csY8" fmla="*/ 1004935 h 3014804"/>
              <a:gd name="csX9" fmla="*/ 6183517 w 7632071"/>
              <a:gd name="csY9" fmla="*/ 579422 h 3014804"/>
              <a:gd name="csX10" fmla="*/ 6545655 w 7632071"/>
              <a:gd name="csY10" fmla="*/ 642796 h 3014804"/>
              <a:gd name="csX11" fmla="*/ 6509441 w 7632071"/>
              <a:gd name="csY11" fmla="*/ 751438 h 3014804"/>
              <a:gd name="csX12" fmla="*/ 6833236 w 7632071"/>
              <a:gd name="csY12" fmla="*/ 1095528 h 3014804"/>
              <a:gd name="csX13" fmla="*/ 7333307 w 7632071"/>
              <a:gd name="csY13" fmla="*/ 1530036 h 3014804"/>
              <a:gd name="csX14" fmla="*/ 7586804 w 7632071"/>
              <a:gd name="csY14" fmla="*/ 1928389 h 3014804"/>
              <a:gd name="csX15" fmla="*/ 7632071 w 7632071"/>
              <a:gd name="csY15" fmla="*/ 2190939 h 3014804"/>
              <a:gd name="csX16" fmla="*/ 7170344 w 7632071"/>
              <a:gd name="csY16" fmla="*/ 2489703 h 3014804"/>
              <a:gd name="csX17" fmla="*/ 6871580 w 7632071"/>
              <a:gd name="csY17" fmla="*/ 2770361 h 3014804"/>
              <a:gd name="csX18" fmla="*/ 6781045 w 7632071"/>
              <a:gd name="csY18" fmla="*/ 3014804 h 30148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7632071" h="3014804">
                <a:moveTo>
                  <a:pt x="0" y="0"/>
                </a:moveTo>
                <a:lnTo>
                  <a:pt x="274325" y="434744"/>
                </a:lnTo>
                <a:lnTo>
                  <a:pt x="669956" y="624690"/>
                </a:lnTo>
                <a:lnTo>
                  <a:pt x="1385180" y="832919"/>
                </a:lnTo>
                <a:lnTo>
                  <a:pt x="2181885" y="823866"/>
                </a:lnTo>
                <a:lnTo>
                  <a:pt x="2562130" y="968721"/>
                </a:lnTo>
                <a:lnTo>
                  <a:pt x="2661719" y="986828"/>
                </a:lnTo>
                <a:lnTo>
                  <a:pt x="3186820" y="1023042"/>
                </a:lnTo>
                <a:lnTo>
                  <a:pt x="3576119" y="1004935"/>
                </a:lnTo>
                <a:lnTo>
                  <a:pt x="6183517" y="579422"/>
                </a:lnTo>
                <a:lnTo>
                  <a:pt x="6545655" y="642796"/>
                </a:lnTo>
                <a:lnTo>
                  <a:pt x="6509441" y="751438"/>
                </a:lnTo>
                <a:lnTo>
                  <a:pt x="6833236" y="1095528"/>
                </a:lnTo>
                <a:lnTo>
                  <a:pt x="7333307" y="1530036"/>
                </a:lnTo>
                <a:lnTo>
                  <a:pt x="7586804" y="1928389"/>
                </a:lnTo>
                <a:lnTo>
                  <a:pt x="7632071" y="2190939"/>
                </a:lnTo>
                <a:lnTo>
                  <a:pt x="7170344" y="2489703"/>
                </a:lnTo>
                <a:lnTo>
                  <a:pt x="6871580" y="2770361"/>
                </a:lnTo>
                <a:lnTo>
                  <a:pt x="6781045" y="3014804"/>
                </a:ln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25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26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1007970"/>
          </a:xfrm>
        </p:spPr>
        <p:txBody>
          <a:bodyPr/>
          <a:lstStyle/>
          <a:p>
            <a:r>
              <a:rPr lang="cs-CZ" dirty="0">
                <a:solidFill>
                  <a:schemeClr val="accent1"/>
                </a:solidFill>
                <a:ea typeface="SimSun" charset="-122"/>
              </a:rPr>
              <a:t>Náhradní vodovod v Jelence</a:t>
            </a:r>
            <a:endParaRPr lang="cs-CZ" sz="3500" b="1" dirty="0">
              <a:solidFill>
                <a:schemeClr val="accent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DC2F05-84AF-A390-8757-E20FDDA15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858" y="1118160"/>
            <a:ext cx="8672284" cy="5227006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8B7E1DBD-B18E-94CC-7CE7-83E4DE893ABF}"/>
              </a:ext>
            </a:extLst>
          </p:cNvPr>
          <p:cNvGrpSpPr/>
          <p:nvPr/>
        </p:nvGrpSpPr>
        <p:grpSpPr>
          <a:xfrm>
            <a:off x="3561806" y="2394408"/>
            <a:ext cx="4083332" cy="2316929"/>
            <a:chOff x="3561806" y="2394408"/>
            <a:chExt cx="4083332" cy="2316929"/>
          </a:xfrm>
        </p:grpSpPr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B05E9540-2432-4BAD-9670-642DFD7B08E4}"/>
                </a:ext>
              </a:extLst>
            </p:cNvPr>
            <p:cNvSpPr/>
            <p:nvPr/>
          </p:nvSpPr>
          <p:spPr>
            <a:xfrm>
              <a:off x="3561806" y="2420983"/>
              <a:ext cx="3413760" cy="2290354"/>
            </a:xfrm>
            <a:custGeom>
              <a:avLst/>
              <a:gdLst>
                <a:gd name="connsiteX0" fmla="*/ 0 w 4032068"/>
                <a:gd name="connsiteY0" fmla="*/ 470263 h 2351314"/>
                <a:gd name="connsiteX1" fmla="*/ 0 w 4032068"/>
                <a:gd name="connsiteY1" fmla="*/ 470263 h 2351314"/>
                <a:gd name="connsiteX2" fmla="*/ 113211 w 4032068"/>
                <a:gd name="connsiteY2" fmla="*/ 505097 h 2351314"/>
                <a:gd name="connsiteX3" fmla="*/ 217714 w 4032068"/>
                <a:gd name="connsiteY3" fmla="*/ 705394 h 2351314"/>
                <a:gd name="connsiteX4" fmla="*/ 348343 w 4032068"/>
                <a:gd name="connsiteY4" fmla="*/ 1219200 h 2351314"/>
                <a:gd name="connsiteX5" fmla="*/ 478971 w 4032068"/>
                <a:gd name="connsiteY5" fmla="*/ 1489166 h 2351314"/>
                <a:gd name="connsiteX6" fmla="*/ 496388 w 4032068"/>
                <a:gd name="connsiteY6" fmla="*/ 1663337 h 2351314"/>
                <a:gd name="connsiteX7" fmla="*/ 505097 w 4032068"/>
                <a:gd name="connsiteY7" fmla="*/ 1698171 h 2351314"/>
                <a:gd name="connsiteX8" fmla="*/ 513805 w 4032068"/>
                <a:gd name="connsiteY8" fmla="*/ 1741714 h 2351314"/>
                <a:gd name="connsiteX9" fmla="*/ 522514 w 4032068"/>
                <a:gd name="connsiteY9" fmla="*/ 1811383 h 2351314"/>
                <a:gd name="connsiteX10" fmla="*/ 531223 w 4032068"/>
                <a:gd name="connsiteY10" fmla="*/ 1846217 h 2351314"/>
                <a:gd name="connsiteX11" fmla="*/ 557348 w 4032068"/>
                <a:gd name="connsiteY11" fmla="*/ 1854926 h 2351314"/>
                <a:gd name="connsiteX12" fmla="*/ 1062445 w 4032068"/>
                <a:gd name="connsiteY12" fmla="*/ 2351314 h 2351314"/>
                <a:gd name="connsiteX13" fmla="*/ 1898468 w 4032068"/>
                <a:gd name="connsiteY13" fmla="*/ 1872343 h 2351314"/>
                <a:gd name="connsiteX14" fmla="*/ 1410788 w 4032068"/>
                <a:gd name="connsiteY14" fmla="*/ 949234 h 2351314"/>
                <a:gd name="connsiteX15" fmla="*/ 923108 w 4032068"/>
                <a:gd name="connsiteY15" fmla="*/ 60960 h 2351314"/>
                <a:gd name="connsiteX16" fmla="*/ 1419497 w 4032068"/>
                <a:gd name="connsiteY16" fmla="*/ 923108 h 2351314"/>
                <a:gd name="connsiteX17" fmla="*/ 1724297 w 4032068"/>
                <a:gd name="connsiteY17" fmla="*/ 792480 h 2351314"/>
                <a:gd name="connsiteX18" fmla="*/ 2159725 w 4032068"/>
                <a:gd name="connsiteY18" fmla="*/ 896983 h 2351314"/>
                <a:gd name="connsiteX19" fmla="*/ 2246811 w 4032068"/>
                <a:gd name="connsiteY19" fmla="*/ 818606 h 2351314"/>
                <a:gd name="connsiteX20" fmla="*/ 2647405 w 4032068"/>
                <a:gd name="connsiteY20" fmla="*/ 940526 h 2351314"/>
                <a:gd name="connsiteX21" fmla="*/ 2586445 w 4032068"/>
                <a:gd name="connsiteY21" fmla="*/ 1184366 h 2351314"/>
                <a:gd name="connsiteX22" fmla="*/ 2664823 w 4032068"/>
                <a:gd name="connsiteY22" fmla="*/ 949234 h 2351314"/>
                <a:gd name="connsiteX23" fmla="*/ 3048000 w 4032068"/>
                <a:gd name="connsiteY23" fmla="*/ 1088571 h 2351314"/>
                <a:gd name="connsiteX24" fmla="*/ 3413760 w 4032068"/>
                <a:gd name="connsiteY24" fmla="*/ 1750423 h 2351314"/>
                <a:gd name="connsiteX25" fmla="*/ 3030583 w 4032068"/>
                <a:gd name="connsiteY25" fmla="*/ 1088571 h 2351314"/>
                <a:gd name="connsiteX26" fmla="*/ 4032068 w 4032068"/>
                <a:gd name="connsiteY26" fmla="*/ 0 h 2351314"/>
                <a:gd name="connsiteX0" fmla="*/ 0 w 4032068"/>
                <a:gd name="connsiteY0" fmla="*/ 470263 h 2351314"/>
                <a:gd name="connsiteX1" fmla="*/ 0 w 4032068"/>
                <a:gd name="connsiteY1" fmla="*/ 470263 h 2351314"/>
                <a:gd name="connsiteX2" fmla="*/ 217714 w 4032068"/>
                <a:gd name="connsiteY2" fmla="*/ 705394 h 2351314"/>
                <a:gd name="connsiteX3" fmla="*/ 348343 w 4032068"/>
                <a:gd name="connsiteY3" fmla="*/ 1219200 h 2351314"/>
                <a:gd name="connsiteX4" fmla="*/ 478971 w 4032068"/>
                <a:gd name="connsiteY4" fmla="*/ 1489166 h 2351314"/>
                <a:gd name="connsiteX5" fmla="*/ 496388 w 4032068"/>
                <a:gd name="connsiteY5" fmla="*/ 1663337 h 2351314"/>
                <a:gd name="connsiteX6" fmla="*/ 505097 w 4032068"/>
                <a:gd name="connsiteY6" fmla="*/ 1698171 h 2351314"/>
                <a:gd name="connsiteX7" fmla="*/ 513805 w 4032068"/>
                <a:gd name="connsiteY7" fmla="*/ 1741714 h 2351314"/>
                <a:gd name="connsiteX8" fmla="*/ 522514 w 4032068"/>
                <a:gd name="connsiteY8" fmla="*/ 1811383 h 2351314"/>
                <a:gd name="connsiteX9" fmla="*/ 531223 w 4032068"/>
                <a:gd name="connsiteY9" fmla="*/ 1846217 h 2351314"/>
                <a:gd name="connsiteX10" fmla="*/ 557348 w 4032068"/>
                <a:gd name="connsiteY10" fmla="*/ 1854926 h 2351314"/>
                <a:gd name="connsiteX11" fmla="*/ 1062445 w 4032068"/>
                <a:gd name="connsiteY11" fmla="*/ 2351314 h 2351314"/>
                <a:gd name="connsiteX12" fmla="*/ 1898468 w 4032068"/>
                <a:gd name="connsiteY12" fmla="*/ 1872343 h 2351314"/>
                <a:gd name="connsiteX13" fmla="*/ 1410788 w 4032068"/>
                <a:gd name="connsiteY13" fmla="*/ 949234 h 2351314"/>
                <a:gd name="connsiteX14" fmla="*/ 923108 w 4032068"/>
                <a:gd name="connsiteY14" fmla="*/ 60960 h 2351314"/>
                <a:gd name="connsiteX15" fmla="*/ 1419497 w 4032068"/>
                <a:gd name="connsiteY15" fmla="*/ 923108 h 2351314"/>
                <a:gd name="connsiteX16" fmla="*/ 1724297 w 4032068"/>
                <a:gd name="connsiteY16" fmla="*/ 792480 h 2351314"/>
                <a:gd name="connsiteX17" fmla="*/ 2159725 w 4032068"/>
                <a:gd name="connsiteY17" fmla="*/ 896983 h 2351314"/>
                <a:gd name="connsiteX18" fmla="*/ 2246811 w 4032068"/>
                <a:gd name="connsiteY18" fmla="*/ 818606 h 2351314"/>
                <a:gd name="connsiteX19" fmla="*/ 2647405 w 4032068"/>
                <a:gd name="connsiteY19" fmla="*/ 940526 h 2351314"/>
                <a:gd name="connsiteX20" fmla="*/ 2586445 w 4032068"/>
                <a:gd name="connsiteY20" fmla="*/ 1184366 h 2351314"/>
                <a:gd name="connsiteX21" fmla="*/ 2664823 w 4032068"/>
                <a:gd name="connsiteY21" fmla="*/ 949234 h 2351314"/>
                <a:gd name="connsiteX22" fmla="*/ 3048000 w 4032068"/>
                <a:gd name="connsiteY22" fmla="*/ 1088571 h 2351314"/>
                <a:gd name="connsiteX23" fmla="*/ 3413760 w 4032068"/>
                <a:gd name="connsiteY23" fmla="*/ 1750423 h 2351314"/>
                <a:gd name="connsiteX24" fmla="*/ 3030583 w 4032068"/>
                <a:gd name="connsiteY24" fmla="*/ 1088571 h 2351314"/>
                <a:gd name="connsiteX25" fmla="*/ 4032068 w 4032068"/>
                <a:gd name="connsiteY25" fmla="*/ 0 h 2351314"/>
                <a:gd name="connsiteX0" fmla="*/ 0 w 4032068"/>
                <a:gd name="connsiteY0" fmla="*/ 470263 h 2351314"/>
                <a:gd name="connsiteX1" fmla="*/ 0 w 4032068"/>
                <a:gd name="connsiteY1" fmla="*/ 470263 h 2351314"/>
                <a:gd name="connsiteX2" fmla="*/ 348343 w 4032068"/>
                <a:gd name="connsiteY2" fmla="*/ 1219200 h 2351314"/>
                <a:gd name="connsiteX3" fmla="*/ 478971 w 4032068"/>
                <a:gd name="connsiteY3" fmla="*/ 1489166 h 2351314"/>
                <a:gd name="connsiteX4" fmla="*/ 496388 w 4032068"/>
                <a:gd name="connsiteY4" fmla="*/ 1663337 h 2351314"/>
                <a:gd name="connsiteX5" fmla="*/ 505097 w 4032068"/>
                <a:gd name="connsiteY5" fmla="*/ 1698171 h 2351314"/>
                <a:gd name="connsiteX6" fmla="*/ 513805 w 4032068"/>
                <a:gd name="connsiteY6" fmla="*/ 1741714 h 2351314"/>
                <a:gd name="connsiteX7" fmla="*/ 522514 w 4032068"/>
                <a:gd name="connsiteY7" fmla="*/ 1811383 h 2351314"/>
                <a:gd name="connsiteX8" fmla="*/ 531223 w 4032068"/>
                <a:gd name="connsiteY8" fmla="*/ 1846217 h 2351314"/>
                <a:gd name="connsiteX9" fmla="*/ 557348 w 4032068"/>
                <a:gd name="connsiteY9" fmla="*/ 1854926 h 2351314"/>
                <a:gd name="connsiteX10" fmla="*/ 1062445 w 4032068"/>
                <a:gd name="connsiteY10" fmla="*/ 2351314 h 2351314"/>
                <a:gd name="connsiteX11" fmla="*/ 1898468 w 4032068"/>
                <a:gd name="connsiteY11" fmla="*/ 1872343 h 2351314"/>
                <a:gd name="connsiteX12" fmla="*/ 1410788 w 4032068"/>
                <a:gd name="connsiteY12" fmla="*/ 949234 h 2351314"/>
                <a:gd name="connsiteX13" fmla="*/ 923108 w 4032068"/>
                <a:gd name="connsiteY13" fmla="*/ 60960 h 2351314"/>
                <a:gd name="connsiteX14" fmla="*/ 1419497 w 4032068"/>
                <a:gd name="connsiteY14" fmla="*/ 923108 h 2351314"/>
                <a:gd name="connsiteX15" fmla="*/ 1724297 w 4032068"/>
                <a:gd name="connsiteY15" fmla="*/ 792480 h 2351314"/>
                <a:gd name="connsiteX16" fmla="*/ 2159725 w 4032068"/>
                <a:gd name="connsiteY16" fmla="*/ 896983 h 2351314"/>
                <a:gd name="connsiteX17" fmla="*/ 2246811 w 4032068"/>
                <a:gd name="connsiteY17" fmla="*/ 818606 h 2351314"/>
                <a:gd name="connsiteX18" fmla="*/ 2647405 w 4032068"/>
                <a:gd name="connsiteY18" fmla="*/ 940526 h 2351314"/>
                <a:gd name="connsiteX19" fmla="*/ 2586445 w 4032068"/>
                <a:gd name="connsiteY19" fmla="*/ 1184366 h 2351314"/>
                <a:gd name="connsiteX20" fmla="*/ 2664823 w 4032068"/>
                <a:gd name="connsiteY20" fmla="*/ 949234 h 2351314"/>
                <a:gd name="connsiteX21" fmla="*/ 3048000 w 4032068"/>
                <a:gd name="connsiteY21" fmla="*/ 1088571 h 2351314"/>
                <a:gd name="connsiteX22" fmla="*/ 3413760 w 4032068"/>
                <a:gd name="connsiteY22" fmla="*/ 1750423 h 2351314"/>
                <a:gd name="connsiteX23" fmla="*/ 3030583 w 4032068"/>
                <a:gd name="connsiteY23" fmla="*/ 1088571 h 2351314"/>
                <a:gd name="connsiteX24" fmla="*/ 4032068 w 4032068"/>
                <a:gd name="connsiteY24" fmla="*/ 0 h 2351314"/>
                <a:gd name="connsiteX0" fmla="*/ 0 w 4032068"/>
                <a:gd name="connsiteY0" fmla="*/ 470263 h 2351314"/>
                <a:gd name="connsiteX1" fmla="*/ 0 w 4032068"/>
                <a:gd name="connsiteY1" fmla="*/ 470263 h 2351314"/>
                <a:gd name="connsiteX2" fmla="*/ 348343 w 4032068"/>
                <a:gd name="connsiteY2" fmla="*/ 1219200 h 2351314"/>
                <a:gd name="connsiteX3" fmla="*/ 496388 w 4032068"/>
                <a:gd name="connsiteY3" fmla="*/ 1663337 h 2351314"/>
                <a:gd name="connsiteX4" fmla="*/ 505097 w 4032068"/>
                <a:gd name="connsiteY4" fmla="*/ 1698171 h 2351314"/>
                <a:gd name="connsiteX5" fmla="*/ 513805 w 4032068"/>
                <a:gd name="connsiteY5" fmla="*/ 1741714 h 2351314"/>
                <a:gd name="connsiteX6" fmla="*/ 522514 w 4032068"/>
                <a:gd name="connsiteY6" fmla="*/ 1811383 h 2351314"/>
                <a:gd name="connsiteX7" fmla="*/ 531223 w 4032068"/>
                <a:gd name="connsiteY7" fmla="*/ 1846217 h 2351314"/>
                <a:gd name="connsiteX8" fmla="*/ 557348 w 4032068"/>
                <a:gd name="connsiteY8" fmla="*/ 1854926 h 2351314"/>
                <a:gd name="connsiteX9" fmla="*/ 1062445 w 4032068"/>
                <a:gd name="connsiteY9" fmla="*/ 2351314 h 2351314"/>
                <a:gd name="connsiteX10" fmla="*/ 1898468 w 4032068"/>
                <a:gd name="connsiteY10" fmla="*/ 1872343 h 2351314"/>
                <a:gd name="connsiteX11" fmla="*/ 1410788 w 4032068"/>
                <a:gd name="connsiteY11" fmla="*/ 949234 h 2351314"/>
                <a:gd name="connsiteX12" fmla="*/ 923108 w 4032068"/>
                <a:gd name="connsiteY12" fmla="*/ 60960 h 2351314"/>
                <a:gd name="connsiteX13" fmla="*/ 1419497 w 4032068"/>
                <a:gd name="connsiteY13" fmla="*/ 923108 h 2351314"/>
                <a:gd name="connsiteX14" fmla="*/ 1724297 w 4032068"/>
                <a:gd name="connsiteY14" fmla="*/ 792480 h 2351314"/>
                <a:gd name="connsiteX15" fmla="*/ 2159725 w 4032068"/>
                <a:gd name="connsiteY15" fmla="*/ 896983 h 2351314"/>
                <a:gd name="connsiteX16" fmla="*/ 2246811 w 4032068"/>
                <a:gd name="connsiteY16" fmla="*/ 818606 h 2351314"/>
                <a:gd name="connsiteX17" fmla="*/ 2647405 w 4032068"/>
                <a:gd name="connsiteY17" fmla="*/ 940526 h 2351314"/>
                <a:gd name="connsiteX18" fmla="*/ 2586445 w 4032068"/>
                <a:gd name="connsiteY18" fmla="*/ 1184366 h 2351314"/>
                <a:gd name="connsiteX19" fmla="*/ 2664823 w 4032068"/>
                <a:gd name="connsiteY19" fmla="*/ 949234 h 2351314"/>
                <a:gd name="connsiteX20" fmla="*/ 3048000 w 4032068"/>
                <a:gd name="connsiteY20" fmla="*/ 1088571 h 2351314"/>
                <a:gd name="connsiteX21" fmla="*/ 3413760 w 4032068"/>
                <a:gd name="connsiteY21" fmla="*/ 1750423 h 2351314"/>
                <a:gd name="connsiteX22" fmla="*/ 3030583 w 4032068"/>
                <a:gd name="connsiteY22" fmla="*/ 1088571 h 2351314"/>
                <a:gd name="connsiteX23" fmla="*/ 4032068 w 4032068"/>
                <a:gd name="connsiteY23" fmla="*/ 0 h 2351314"/>
                <a:gd name="connsiteX0" fmla="*/ 0 w 4032068"/>
                <a:gd name="connsiteY0" fmla="*/ 470263 h 2351314"/>
                <a:gd name="connsiteX1" fmla="*/ 0 w 4032068"/>
                <a:gd name="connsiteY1" fmla="*/ 470263 h 2351314"/>
                <a:gd name="connsiteX2" fmla="*/ 348343 w 4032068"/>
                <a:gd name="connsiteY2" fmla="*/ 1219200 h 2351314"/>
                <a:gd name="connsiteX3" fmla="*/ 496388 w 4032068"/>
                <a:gd name="connsiteY3" fmla="*/ 1663337 h 2351314"/>
                <a:gd name="connsiteX4" fmla="*/ 505097 w 4032068"/>
                <a:gd name="connsiteY4" fmla="*/ 1698171 h 2351314"/>
                <a:gd name="connsiteX5" fmla="*/ 513805 w 4032068"/>
                <a:gd name="connsiteY5" fmla="*/ 1741714 h 2351314"/>
                <a:gd name="connsiteX6" fmla="*/ 531223 w 4032068"/>
                <a:gd name="connsiteY6" fmla="*/ 1846217 h 2351314"/>
                <a:gd name="connsiteX7" fmla="*/ 557348 w 4032068"/>
                <a:gd name="connsiteY7" fmla="*/ 1854926 h 2351314"/>
                <a:gd name="connsiteX8" fmla="*/ 1062445 w 4032068"/>
                <a:gd name="connsiteY8" fmla="*/ 2351314 h 2351314"/>
                <a:gd name="connsiteX9" fmla="*/ 1898468 w 4032068"/>
                <a:gd name="connsiteY9" fmla="*/ 1872343 h 2351314"/>
                <a:gd name="connsiteX10" fmla="*/ 1410788 w 4032068"/>
                <a:gd name="connsiteY10" fmla="*/ 949234 h 2351314"/>
                <a:gd name="connsiteX11" fmla="*/ 923108 w 4032068"/>
                <a:gd name="connsiteY11" fmla="*/ 60960 h 2351314"/>
                <a:gd name="connsiteX12" fmla="*/ 1419497 w 4032068"/>
                <a:gd name="connsiteY12" fmla="*/ 923108 h 2351314"/>
                <a:gd name="connsiteX13" fmla="*/ 1724297 w 4032068"/>
                <a:gd name="connsiteY13" fmla="*/ 792480 h 2351314"/>
                <a:gd name="connsiteX14" fmla="*/ 2159725 w 4032068"/>
                <a:gd name="connsiteY14" fmla="*/ 896983 h 2351314"/>
                <a:gd name="connsiteX15" fmla="*/ 2246811 w 4032068"/>
                <a:gd name="connsiteY15" fmla="*/ 818606 h 2351314"/>
                <a:gd name="connsiteX16" fmla="*/ 2647405 w 4032068"/>
                <a:gd name="connsiteY16" fmla="*/ 940526 h 2351314"/>
                <a:gd name="connsiteX17" fmla="*/ 2586445 w 4032068"/>
                <a:gd name="connsiteY17" fmla="*/ 1184366 h 2351314"/>
                <a:gd name="connsiteX18" fmla="*/ 2664823 w 4032068"/>
                <a:gd name="connsiteY18" fmla="*/ 949234 h 2351314"/>
                <a:gd name="connsiteX19" fmla="*/ 3048000 w 4032068"/>
                <a:gd name="connsiteY19" fmla="*/ 1088571 h 2351314"/>
                <a:gd name="connsiteX20" fmla="*/ 3413760 w 4032068"/>
                <a:gd name="connsiteY20" fmla="*/ 1750423 h 2351314"/>
                <a:gd name="connsiteX21" fmla="*/ 3030583 w 4032068"/>
                <a:gd name="connsiteY21" fmla="*/ 1088571 h 2351314"/>
                <a:gd name="connsiteX22" fmla="*/ 4032068 w 4032068"/>
                <a:gd name="connsiteY22" fmla="*/ 0 h 2351314"/>
                <a:gd name="connsiteX0" fmla="*/ 0 w 4032068"/>
                <a:gd name="connsiteY0" fmla="*/ 470263 h 2351314"/>
                <a:gd name="connsiteX1" fmla="*/ 0 w 4032068"/>
                <a:gd name="connsiteY1" fmla="*/ 470263 h 2351314"/>
                <a:gd name="connsiteX2" fmla="*/ 348343 w 4032068"/>
                <a:gd name="connsiteY2" fmla="*/ 1219200 h 2351314"/>
                <a:gd name="connsiteX3" fmla="*/ 496388 w 4032068"/>
                <a:gd name="connsiteY3" fmla="*/ 1663337 h 2351314"/>
                <a:gd name="connsiteX4" fmla="*/ 505097 w 4032068"/>
                <a:gd name="connsiteY4" fmla="*/ 1698171 h 2351314"/>
                <a:gd name="connsiteX5" fmla="*/ 531223 w 4032068"/>
                <a:gd name="connsiteY5" fmla="*/ 1846217 h 2351314"/>
                <a:gd name="connsiteX6" fmla="*/ 557348 w 4032068"/>
                <a:gd name="connsiteY6" fmla="*/ 1854926 h 2351314"/>
                <a:gd name="connsiteX7" fmla="*/ 1062445 w 4032068"/>
                <a:gd name="connsiteY7" fmla="*/ 2351314 h 2351314"/>
                <a:gd name="connsiteX8" fmla="*/ 1898468 w 4032068"/>
                <a:gd name="connsiteY8" fmla="*/ 1872343 h 2351314"/>
                <a:gd name="connsiteX9" fmla="*/ 1410788 w 4032068"/>
                <a:gd name="connsiteY9" fmla="*/ 949234 h 2351314"/>
                <a:gd name="connsiteX10" fmla="*/ 923108 w 4032068"/>
                <a:gd name="connsiteY10" fmla="*/ 60960 h 2351314"/>
                <a:gd name="connsiteX11" fmla="*/ 1419497 w 4032068"/>
                <a:gd name="connsiteY11" fmla="*/ 923108 h 2351314"/>
                <a:gd name="connsiteX12" fmla="*/ 1724297 w 4032068"/>
                <a:gd name="connsiteY12" fmla="*/ 792480 h 2351314"/>
                <a:gd name="connsiteX13" fmla="*/ 2159725 w 4032068"/>
                <a:gd name="connsiteY13" fmla="*/ 896983 h 2351314"/>
                <a:gd name="connsiteX14" fmla="*/ 2246811 w 4032068"/>
                <a:gd name="connsiteY14" fmla="*/ 818606 h 2351314"/>
                <a:gd name="connsiteX15" fmla="*/ 2647405 w 4032068"/>
                <a:gd name="connsiteY15" fmla="*/ 940526 h 2351314"/>
                <a:gd name="connsiteX16" fmla="*/ 2586445 w 4032068"/>
                <a:gd name="connsiteY16" fmla="*/ 1184366 h 2351314"/>
                <a:gd name="connsiteX17" fmla="*/ 2664823 w 4032068"/>
                <a:gd name="connsiteY17" fmla="*/ 949234 h 2351314"/>
                <a:gd name="connsiteX18" fmla="*/ 3048000 w 4032068"/>
                <a:gd name="connsiteY18" fmla="*/ 1088571 h 2351314"/>
                <a:gd name="connsiteX19" fmla="*/ 3413760 w 4032068"/>
                <a:gd name="connsiteY19" fmla="*/ 1750423 h 2351314"/>
                <a:gd name="connsiteX20" fmla="*/ 3030583 w 4032068"/>
                <a:gd name="connsiteY20" fmla="*/ 1088571 h 2351314"/>
                <a:gd name="connsiteX21" fmla="*/ 4032068 w 4032068"/>
                <a:gd name="connsiteY21" fmla="*/ 0 h 2351314"/>
                <a:gd name="connsiteX0" fmla="*/ 0 w 4032068"/>
                <a:gd name="connsiteY0" fmla="*/ 470263 h 2351314"/>
                <a:gd name="connsiteX1" fmla="*/ 0 w 4032068"/>
                <a:gd name="connsiteY1" fmla="*/ 470263 h 2351314"/>
                <a:gd name="connsiteX2" fmla="*/ 348343 w 4032068"/>
                <a:gd name="connsiteY2" fmla="*/ 1219200 h 2351314"/>
                <a:gd name="connsiteX3" fmla="*/ 496388 w 4032068"/>
                <a:gd name="connsiteY3" fmla="*/ 1663337 h 2351314"/>
                <a:gd name="connsiteX4" fmla="*/ 531223 w 4032068"/>
                <a:gd name="connsiteY4" fmla="*/ 1846217 h 2351314"/>
                <a:gd name="connsiteX5" fmla="*/ 557348 w 4032068"/>
                <a:gd name="connsiteY5" fmla="*/ 1854926 h 2351314"/>
                <a:gd name="connsiteX6" fmla="*/ 1062445 w 4032068"/>
                <a:gd name="connsiteY6" fmla="*/ 2351314 h 2351314"/>
                <a:gd name="connsiteX7" fmla="*/ 1898468 w 4032068"/>
                <a:gd name="connsiteY7" fmla="*/ 1872343 h 2351314"/>
                <a:gd name="connsiteX8" fmla="*/ 1410788 w 4032068"/>
                <a:gd name="connsiteY8" fmla="*/ 949234 h 2351314"/>
                <a:gd name="connsiteX9" fmla="*/ 923108 w 4032068"/>
                <a:gd name="connsiteY9" fmla="*/ 60960 h 2351314"/>
                <a:gd name="connsiteX10" fmla="*/ 1419497 w 4032068"/>
                <a:gd name="connsiteY10" fmla="*/ 923108 h 2351314"/>
                <a:gd name="connsiteX11" fmla="*/ 1724297 w 4032068"/>
                <a:gd name="connsiteY11" fmla="*/ 792480 h 2351314"/>
                <a:gd name="connsiteX12" fmla="*/ 2159725 w 4032068"/>
                <a:gd name="connsiteY12" fmla="*/ 896983 h 2351314"/>
                <a:gd name="connsiteX13" fmla="*/ 2246811 w 4032068"/>
                <a:gd name="connsiteY13" fmla="*/ 818606 h 2351314"/>
                <a:gd name="connsiteX14" fmla="*/ 2647405 w 4032068"/>
                <a:gd name="connsiteY14" fmla="*/ 940526 h 2351314"/>
                <a:gd name="connsiteX15" fmla="*/ 2586445 w 4032068"/>
                <a:gd name="connsiteY15" fmla="*/ 1184366 h 2351314"/>
                <a:gd name="connsiteX16" fmla="*/ 2664823 w 4032068"/>
                <a:gd name="connsiteY16" fmla="*/ 949234 h 2351314"/>
                <a:gd name="connsiteX17" fmla="*/ 3048000 w 4032068"/>
                <a:gd name="connsiteY17" fmla="*/ 1088571 h 2351314"/>
                <a:gd name="connsiteX18" fmla="*/ 3413760 w 4032068"/>
                <a:gd name="connsiteY18" fmla="*/ 1750423 h 2351314"/>
                <a:gd name="connsiteX19" fmla="*/ 3030583 w 4032068"/>
                <a:gd name="connsiteY19" fmla="*/ 1088571 h 2351314"/>
                <a:gd name="connsiteX20" fmla="*/ 4032068 w 4032068"/>
                <a:gd name="connsiteY20" fmla="*/ 0 h 2351314"/>
                <a:gd name="connsiteX0" fmla="*/ 0 w 4032068"/>
                <a:gd name="connsiteY0" fmla="*/ 470263 h 2351314"/>
                <a:gd name="connsiteX1" fmla="*/ 0 w 4032068"/>
                <a:gd name="connsiteY1" fmla="*/ 470263 h 2351314"/>
                <a:gd name="connsiteX2" fmla="*/ 348343 w 4032068"/>
                <a:gd name="connsiteY2" fmla="*/ 1219200 h 2351314"/>
                <a:gd name="connsiteX3" fmla="*/ 496388 w 4032068"/>
                <a:gd name="connsiteY3" fmla="*/ 1663337 h 2351314"/>
                <a:gd name="connsiteX4" fmla="*/ 557348 w 4032068"/>
                <a:gd name="connsiteY4" fmla="*/ 1854926 h 2351314"/>
                <a:gd name="connsiteX5" fmla="*/ 1062445 w 4032068"/>
                <a:gd name="connsiteY5" fmla="*/ 2351314 h 2351314"/>
                <a:gd name="connsiteX6" fmla="*/ 1898468 w 4032068"/>
                <a:gd name="connsiteY6" fmla="*/ 1872343 h 2351314"/>
                <a:gd name="connsiteX7" fmla="*/ 1410788 w 4032068"/>
                <a:gd name="connsiteY7" fmla="*/ 949234 h 2351314"/>
                <a:gd name="connsiteX8" fmla="*/ 923108 w 4032068"/>
                <a:gd name="connsiteY8" fmla="*/ 60960 h 2351314"/>
                <a:gd name="connsiteX9" fmla="*/ 1419497 w 4032068"/>
                <a:gd name="connsiteY9" fmla="*/ 923108 h 2351314"/>
                <a:gd name="connsiteX10" fmla="*/ 1724297 w 4032068"/>
                <a:gd name="connsiteY10" fmla="*/ 792480 h 2351314"/>
                <a:gd name="connsiteX11" fmla="*/ 2159725 w 4032068"/>
                <a:gd name="connsiteY11" fmla="*/ 896983 h 2351314"/>
                <a:gd name="connsiteX12" fmla="*/ 2246811 w 4032068"/>
                <a:gd name="connsiteY12" fmla="*/ 818606 h 2351314"/>
                <a:gd name="connsiteX13" fmla="*/ 2647405 w 4032068"/>
                <a:gd name="connsiteY13" fmla="*/ 940526 h 2351314"/>
                <a:gd name="connsiteX14" fmla="*/ 2586445 w 4032068"/>
                <a:gd name="connsiteY14" fmla="*/ 1184366 h 2351314"/>
                <a:gd name="connsiteX15" fmla="*/ 2664823 w 4032068"/>
                <a:gd name="connsiteY15" fmla="*/ 949234 h 2351314"/>
                <a:gd name="connsiteX16" fmla="*/ 3048000 w 4032068"/>
                <a:gd name="connsiteY16" fmla="*/ 1088571 h 2351314"/>
                <a:gd name="connsiteX17" fmla="*/ 3413760 w 4032068"/>
                <a:gd name="connsiteY17" fmla="*/ 1750423 h 2351314"/>
                <a:gd name="connsiteX18" fmla="*/ 3030583 w 4032068"/>
                <a:gd name="connsiteY18" fmla="*/ 1088571 h 2351314"/>
                <a:gd name="connsiteX19" fmla="*/ 4032068 w 4032068"/>
                <a:gd name="connsiteY19" fmla="*/ 0 h 2351314"/>
                <a:gd name="connsiteX0" fmla="*/ 0 w 4032068"/>
                <a:gd name="connsiteY0" fmla="*/ 470263 h 2351314"/>
                <a:gd name="connsiteX1" fmla="*/ 0 w 4032068"/>
                <a:gd name="connsiteY1" fmla="*/ 470263 h 2351314"/>
                <a:gd name="connsiteX2" fmla="*/ 348343 w 4032068"/>
                <a:gd name="connsiteY2" fmla="*/ 1219200 h 2351314"/>
                <a:gd name="connsiteX3" fmla="*/ 496388 w 4032068"/>
                <a:gd name="connsiteY3" fmla="*/ 1663337 h 2351314"/>
                <a:gd name="connsiteX4" fmla="*/ 609600 w 4032068"/>
                <a:gd name="connsiteY4" fmla="*/ 1828800 h 2351314"/>
                <a:gd name="connsiteX5" fmla="*/ 1062445 w 4032068"/>
                <a:gd name="connsiteY5" fmla="*/ 2351314 h 2351314"/>
                <a:gd name="connsiteX6" fmla="*/ 1898468 w 4032068"/>
                <a:gd name="connsiteY6" fmla="*/ 1872343 h 2351314"/>
                <a:gd name="connsiteX7" fmla="*/ 1410788 w 4032068"/>
                <a:gd name="connsiteY7" fmla="*/ 949234 h 2351314"/>
                <a:gd name="connsiteX8" fmla="*/ 923108 w 4032068"/>
                <a:gd name="connsiteY8" fmla="*/ 60960 h 2351314"/>
                <a:gd name="connsiteX9" fmla="*/ 1419497 w 4032068"/>
                <a:gd name="connsiteY9" fmla="*/ 923108 h 2351314"/>
                <a:gd name="connsiteX10" fmla="*/ 1724297 w 4032068"/>
                <a:gd name="connsiteY10" fmla="*/ 792480 h 2351314"/>
                <a:gd name="connsiteX11" fmla="*/ 2159725 w 4032068"/>
                <a:gd name="connsiteY11" fmla="*/ 896983 h 2351314"/>
                <a:gd name="connsiteX12" fmla="*/ 2246811 w 4032068"/>
                <a:gd name="connsiteY12" fmla="*/ 818606 h 2351314"/>
                <a:gd name="connsiteX13" fmla="*/ 2647405 w 4032068"/>
                <a:gd name="connsiteY13" fmla="*/ 940526 h 2351314"/>
                <a:gd name="connsiteX14" fmla="*/ 2586445 w 4032068"/>
                <a:gd name="connsiteY14" fmla="*/ 1184366 h 2351314"/>
                <a:gd name="connsiteX15" fmla="*/ 2664823 w 4032068"/>
                <a:gd name="connsiteY15" fmla="*/ 949234 h 2351314"/>
                <a:gd name="connsiteX16" fmla="*/ 3048000 w 4032068"/>
                <a:gd name="connsiteY16" fmla="*/ 1088571 h 2351314"/>
                <a:gd name="connsiteX17" fmla="*/ 3413760 w 4032068"/>
                <a:gd name="connsiteY17" fmla="*/ 1750423 h 2351314"/>
                <a:gd name="connsiteX18" fmla="*/ 3030583 w 4032068"/>
                <a:gd name="connsiteY18" fmla="*/ 1088571 h 2351314"/>
                <a:gd name="connsiteX19" fmla="*/ 4032068 w 4032068"/>
                <a:gd name="connsiteY19" fmla="*/ 0 h 2351314"/>
                <a:gd name="connsiteX0" fmla="*/ 0 w 4040777"/>
                <a:gd name="connsiteY0" fmla="*/ 435429 h 2316480"/>
                <a:gd name="connsiteX1" fmla="*/ 0 w 4040777"/>
                <a:gd name="connsiteY1" fmla="*/ 435429 h 2316480"/>
                <a:gd name="connsiteX2" fmla="*/ 348343 w 4040777"/>
                <a:gd name="connsiteY2" fmla="*/ 1184366 h 2316480"/>
                <a:gd name="connsiteX3" fmla="*/ 496388 w 4040777"/>
                <a:gd name="connsiteY3" fmla="*/ 1628503 h 2316480"/>
                <a:gd name="connsiteX4" fmla="*/ 609600 w 4040777"/>
                <a:gd name="connsiteY4" fmla="*/ 1793966 h 2316480"/>
                <a:gd name="connsiteX5" fmla="*/ 1062445 w 4040777"/>
                <a:gd name="connsiteY5" fmla="*/ 2316480 h 2316480"/>
                <a:gd name="connsiteX6" fmla="*/ 1898468 w 4040777"/>
                <a:gd name="connsiteY6" fmla="*/ 1837509 h 2316480"/>
                <a:gd name="connsiteX7" fmla="*/ 1410788 w 4040777"/>
                <a:gd name="connsiteY7" fmla="*/ 914400 h 2316480"/>
                <a:gd name="connsiteX8" fmla="*/ 923108 w 4040777"/>
                <a:gd name="connsiteY8" fmla="*/ 26126 h 2316480"/>
                <a:gd name="connsiteX9" fmla="*/ 1419497 w 4040777"/>
                <a:gd name="connsiteY9" fmla="*/ 888274 h 2316480"/>
                <a:gd name="connsiteX10" fmla="*/ 1724297 w 4040777"/>
                <a:gd name="connsiteY10" fmla="*/ 757646 h 2316480"/>
                <a:gd name="connsiteX11" fmla="*/ 2159725 w 4040777"/>
                <a:gd name="connsiteY11" fmla="*/ 862149 h 2316480"/>
                <a:gd name="connsiteX12" fmla="*/ 2246811 w 4040777"/>
                <a:gd name="connsiteY12" fmla="*/ 783772 h 2316480"/>
                <a:gd name="connsiteX13" fmla="*/ 2647405 w 4040777"/>
                <a:gd name="connsiteY13" fmla="*/ 905692 h 2316480"/>
                <a:gd name="connsiteX14" fmla="*/ 2586445 w 4040777"/>
                <a:gd name="connsiteY14" fmla="*/ 1149532 h 2316480"/>
                <a:gd name="connsiteX15" fmla="*/ 2664823 w 4040777"/>
                <a:gd name="connsiteY15" fmla="*/ 914400 h 2316480"/>
                <a:gd name="connsiteX16" fmla="*/ 3048000 w 4040777"/>
                <a:gd name="connsiteY16" fmla="*/ 1053737 h 2316480"/>
                <a:gd name="connsiteX17" fmla="*/ 3413760 w 4040777"/>
                <a:gd name="connsiteY17" fmla="*/ 1715589 h 2316480"/>
                <a:gd name="connsiteX18" fmla="*/ 3030583 w 4040777"/>
                <a:gd name="connsiteY18" fmla="*/ 1053737 h 2316480"/>
                <a:gd name="connsiteX19" fmla="*/ 4040777 w 4040777"/>
                <a:gd name="connsiteY19" fmla="*/ 0 h 2316480"/>
                <a:gd name="csX0" fmla="*/ 0 w 4040777"/>
                <a:gd name="csY0" fmla="*/ 435429 h 2316480"/>
                <a:gd name="csX1" fmla="*/ 0 w 4040777"/>
                <a:gd name="csY1" fmla="*/ 435429 h 2316480"/>
                <a:gd name="csX2" fmla="*/ 348343 w 4040777"/>
                <a:gd name="csY2" fmla="*/ 1184366 h 2316480"/>
                <a:gd name="csX3" fmla="*/ 496388 w 4040777"/>
                <a:gd name="csY3" fmla="*/ 1628503 h 2316480"/>
                <a:gd name="csX4" fmla="*/ 609600 w 4040777"/>
                <a:gd name="csY4" fmla="*/ 1793966 h 2316480"/>
                <a:gd name="csX5" fmla="*/ 1062445 w 4040777"/>
                <a:gd name="csY5" fmla="*/ 2316480 h 2316480"/>
                <a:gd name="csX6" fmla="*/ 1898468 w 4040777"/>
                <a:gd name="csY6" fmla="*/ 1837509 h 2316480"/>
                <a:gd name="csX7" fmla="*/ 1410788 w 4040777"/>
                <a:gd name="csY7" fmla="*/ 914400 h 2316480"/>
                <a:gd name="csX8" fmla="*/ 923108 w 4040777"/>
                <a:gd name="csY8" fmla="*/ 26126 h 2316480"/>
                <a:gd name="csX9" fmla="*/ 1419497 w 4040777"/>
                <a:gd name="csY9" fmla="*/ 888274 h 2316480"/>
                <a:gd name="csX10" fmla="*/ 1724297 w 4040777"/>
                <a:gd name="csY10" fmla="*/ 757646 h 2316480"/>
                <a:gd name="csX11" fmla="*/ 2159725 w 4040777"/>
                <a:gd name="csY11" fmla="*/ 862149 h 2316480"/>
                <a:gd name="csX12" fmla="*/ 2246811 w 4040777"/>
                <a:gd name="csY12" fmla="*/ 783772 h 2316480"/>
                <a:gd name="csX13" fmla="*/ 2647405 w 4040777"/>
                <a:gd name="csY13" fmla="*/ 905692 h 2316480"/>
                <a:gd name="csX14" fmla="*/ 2586445 w 4040777"/>
                <a:gd name="csY14" fmla="*/ 1149532 h 2316480"/>
                <a:gd name="csX15" fmla="*/ 2664823 w 4040777"/>
                <a:gd name="csY15" fmla="*/ 914400 h 2316480"/>
                <a:gd name="csX16" fmla="*/ 3048000 w 4040777"/>
                <a:gd name="csY16" fmla="*/ 1034884 h 2316480"/>
                <a:gd name="csX17" fmla="*/ 3413760 w 4040777"/>
                <a:gd name="csY17" fmla="*/ 1715589 h 2316480"/>
                <a:gd name="csX18" fmla="*/ 3030583 w 4040777"/>
                <a:gd name="csY18" fmla="*/ 1053737 h 2316480"/>
                <a:gd name="csX19" fmla="*/ 4040777 w 4040777"/>
                <a:gd name="csY19" fmla="*/ 0 h 2316480"/>
                <a:gd name="csX0" fmla="*/ 0 w 4040777"/>
                <a:gd name="csY0" fmla="*/ 435429 h 2316480"/>
                <a:gd name="csX1" fmla="*/ 0 w 4040777"/>
                <a:gd name="csY1" fmla="*/ 435429 h 2316480"/>
                <a:gd name="csX2" fmla="*/ 348343 w 4040777"/>
                <a:gd name="csY2" fmla="*/ 1184366 h 2316480"/>
                <a:gd name="csX3" fmla="*/ 496388 w 4040777"/>
                <a:gd name="csY3" fmla="*/ 1628503 h 2316480"/>
                <a:gd name="csX4" fmla="*/ 609600 w 4040777"/>
                <a:gd name="csY4" fmla="*/ 1793966 h 2316480"/>
                <a:gd name="csX5" fmla="*/ 1062445 w 4040777"/>
                <a:gd name="csY5" fmla="*/ 2316480 h 2316480"/>
                <a:gd name="csX6" fmla="*/ 1898468 w 4040777"/>
                <a:gd name="csY6" fmla="*/ 1837509 h 2316480"/>
                <a:gd name="csX7" fmla="*/ 1410788 w 4040777"/>
                <a:gd name="csY7" fmla="*/ 914400 h 2316480"/>
                <a:gd name="csX8" fmla="*/ 923108 w 4040777"/>
                <a:gd name="csY8" fmla="*/ 26126 h 2316480"/>
                <a:gd name="csX9" fmla="*/ 1419497 w 4040777"/>
                <a:gd name="csY9" fmla="*/ 888274 h 2316480"/>
                <a:gd name="csX10" fmla="*/ 1724297 w 4040777"/>
                <a:gd name="csY10" fmla="*/ 757646 h 2316480"/>
                <a:gd name="csX11" fmla="*/ 2159725 w 4040777"/>
                <a:gd name="csY11" fmla="*/ 862149 h 2316480"/>
                <a:gd name="csX12" fmla="*/ 2246811 w 4040777"/>
                <a:gd name="csY12" fmla="*/ 783772 h 2316480"/>
                <a:gd name="csX13" fmla="*/ 2647405 w 4040777"/>
                <a:gd name="csY13" fmla="*/ 905692 h 2316480"/>
                <a:gd name="csX14" fmla="*/ 2586445 w 4040777"/>
                <a:gd name="csY14" fmla="*/ 1149532 h 2316480"/>
                <a:gd name="csX15" fmla="*/ 2664823 w 4040777"/>
                <a:gd name="csY15" fmla="*/ 914400 h 2316480"/>
                <a:gd name="csX16" fmla="*/ 3048000 w 4040777"/>
                <a:gd name="csY16" fmla="*/ 1034884 h 2316480"/>
                <a:gd name="csX17" fmla="*/ 3413760 w 4040777"/>
                <a:gd name="csY17" fmla="*/ 1715589 h 2316480"/>
                <a:gd name="csX18" fmla="*/ 3605618 w 4040777"/>
                <a:gd name="csY18" fmla="*/ 186471 h 2316480"/>
                <a:gd name="csX19" fmla="*/ 4040777 w 4040777"/>
                <a:gd name="csY19" fmla="*/ 0 h 2316480"/>
                <a:gd name="csX0" fmla="*/ 0 w 4040777"/>
                <a:gd name="csY0" fmla="*/ 435429 h 2316480"/>
                <a:gd name="csX1" fmla="*/ 0 w 4040777"/>
                <a:gd name="csY1" fmla="*/ 435429 h 2316480"/>
                <a:gd name="csX2" fmla="*/ 348343 w 4040777"/>
                <a:gd name="csY2" fmla="*/ 1184366 h 2316480"/>
                <a:gd name="csX3" fmla="*/ 496388 w 4040777"/>
                <a:gd name="csY3" fmla="*/ 1628503 h 2316480"/>
                <a:gd name="csX4" fmla="*/ 609600 w 4040777"/>
                <a:gd name="csY4" fmla="*/ 1793966 h 2316480"/>
                <a:gd name="csX5" fmla="*/ 1062445 w 4040777"/>
                <a:gd name="csY5" fmla="*/ 2316480 h 2316480"/>
                <a:gd name="csX6" fmla="*/ 1898468 w 4040777"/>
                <a:gd name="csY6" fmla="*/ 1837509 h 2316480"/>
                <a:gd name="csX7" fmla="*/ 1410788 w 4040777"/>
                <a:gd name="csY7" fmla="*/ 914400 h 2316480"/>
                <a:gd name="csX8" fmla="*/ 923108 w 4040777"/>
                <a:gd name="csY8" fmla="*/ 26126 h 2316480"/>
                <a:gd name="csX9" fmla="*/ 1419497 w 4040777"/>
                <a:gd name="csY9" fmla="*/ 888274 h 2316480"/>
                <a:gd name="csX10" fmla="*/ 1724297 w 4040777"/>
                <a:gd name="csY10" fmla="*/ 757646 h 2316480"/>
                <a:gd name="csX11" fmla="*/ 2159725 w 4040777"/>
                <a:gd name="csY11" fmla="*/ 862149 h 2316480"/>
                <a:gd name="csX12" fmla="*/ 2246811 w 4040777"/>
                <a:gd name="csY12" fmla="*/ 783772 h 2316480"/>
                <a:gd name="csX13" fmla="*/ 2647405 w 4040777"/>
                <a:gd name="csY13" fmla="*/ 905692 h 2316480"/>
                <a:gd name="csX14" fmla="*/ 2586445 w 4040777"/>
                <a:gd name="csY14" fmla="*/ 1149532 h 2316480"/>
                <a:gd name="csX15" fmla="*/ 2664823 w 4040777"/>
                <a:gd name="csY15" fmla="*/ 914400 h 2316480"/>
                <a:gd name="csX16" fmla="*/ 3048000 w 4040777"/>
                <a:gd name="csY16" fmla="*/ 1034884 h 2316480"/>
                <a:gd name="csX17" fmla="*/ 3413760 w 4040777"/>
                <a:gd name="csY17" fmla="*/ 1715589 h 2316480"/>
                <a:gd name="csX18" fmla="*/ 3605618 w 4040777"/>
                <a:gd name="csY18" fmla="*/ 186471 h 2316480"/>
                <a:gd name="csX19" fmla="*/ 4040777 w 4040777"/>
                <a:gd name="csY19" fmla="*/ 0 h 2316480"/>
                <a:gd name="csX0" fmla="*/ 0 w 4040777"/>
                <a:gd name="csY0" fmla="*/ 435429 h 2316480"/>
                <a:gd name="csX1" fmla="*/ 0 w 4040777"/>
                <a:gd name="csY1" fmla="*/ 435429 h 2316480"/>
                <a:gd name="csX2" fmla="*/ 348343 w 4040777"/>
                <a:gd name="csY2" fmla="*/ 1184366 h 2316480"/>
                <a:gd name="csX3" fmla="*/ 496388 w 4040777"/>
                <a:gd name="csY3" fmla="*/ 1628503 h 2316480"/>
                <a:gd name="csX4" fmla="*/ 609600 w 4040777"/>
                <a:gd name="csY4" fmla="*/ 1793966 h 2316480"/>
                <a:gd name="csX5" fmla="*/ 1062445 w 4040777"/>
                <a:gd name="csY5" fmla="*/ 2316480 h 2316480"/>
                <a:gd name="csX6" fmla="*/ 1898468 w 4040777"/>
                <a:gd name="csY6" fmla="*/ 1837509 h 2316480"/>
                <a:gd name="csX7" fmla="*/ 1410788 w 4040777"/>
                <a:gd name="csY7" fmla="*/ 914400 h 2316480"/>
                <a:gd name="csX8" fmla="*/ 923108 w 4040777"/>
                <a:gd name="csY8" fmla="*/ 26126 h 2316480"/>
                <a:gd name="csX9" fmla="*/ 1419497 w 4040777"/>
                <a:gd name="csY9" fmla="*/ 888274 h 2316480"/>
                <a:gd name="csX10" fmla="*/ 1724297 w 4040777"/>
                <a:gd name="csY10" fmla="*/ 757646 h 2316480"/>
                <a:gd name="csX11" fmla="*/ 2159725 w 4040777"/>
                <a:gd name="csY11" fmla="*/ 862149 h 2316480"/>
                <a:gd name="csX12" fmla="*/ 2246811 w 4040777"/>
                <a:gd name="csY12" fmla="*/ 783772 h 2316480"/>
                <a:gd name="csX13" fmla="*/ 2647405 w 4040777"/>
                <a:gd name="csY13" fmla="*/ 905692 h 2316480"/>
                <a:gd name="csX14" fmla="*/ 2586445 w 4040777"/>
                <a:gd name="csY14" fmla="*/ 1149532 h 2316480"/>
                <a:gd name="csX15" fmla="*/ 2627115 w 4040777"/>
                <a:gd name="csY15" fmla="*/ 904974 h 2316480"/>
                <a:gd name="csX16" fmla="*/ 3048000 w 4040777"/>
                <a:gd name="csY16" fmla="*/ 1034884 h 2316480"/>
                <a:gd name="csX17" fmla="*/ 3413760 w 4040777"/>
                <a:gd name="csY17" fmla="*/ 1715589 h 2316480"/>
                <a:gd name="csX18" fmla="*/ 3605618 w 4040777"/>
                <a:gd name="csY18" fmla="*/ 186471 h 2316480"/>
                <a:gd name="csX19" fmla="*/ 4040777 w 4040777"/>
                <a:gd name="csY19" fmla="*/ 0 h 2316480"/>
                <a:gd name="csX0" fmla="*/ 0 w 3605618"/>
                <a:gd name="csY0" fmla="*/ 409303 h 2290354"/>
                <a:gd name="csX1" fmla="*/ 0 w 3605618"/>
                <a:gd name="csY1" fmla="*/ 409303 h 2290354"/>
                <a:gd name="csX2" fmla="*/ 348343 w 3605618"/>
                <a:gd name="csY2" fmla="*/ 1158240 h 2290354"/>
                <a:gd name="csX3" fmla="*/ 496388 w 3605618"/>
                <a:gd name="csY3" fmla="*/ 1602377 h 2290354"/>
                <a:gd name="csX4" fmla="*/ 609600 w 3605618"/>
                <a:gd name="csY4" fmla="*/ 1767840 h 2290354"/>
                <a:gd name="csX5" fmla="*/ 1062445 w 3605618"/>
                <a:gd name="csY5" fmla="*/ 2290354 h 2290354"/>
                <a:gd name="csX6" fmla="*/ 1898468 w 3605618"/>
                <a:gd name="csY6" fmla="*/ 1811383 h 2290354"/>
                <a:gd name="csX7" fmla="*/ 1410788 w 3605618"/>
                <a:gd name="csY7" fmla="*/ 888274 h 2290354"/>
                <a:gd name="csX8" fmla="*/ 923108 w 3605618"/>
                <a:gd name="csY8" fmla="*/ 0 h 2290354"/>
                <a:gd name="csX9" fmla="*/ 1419497 w 3605618"/>
                <a:gd name="csY9" fmla="*/ 862148 h 2290354"/>
                <a:gd name="csX10" fmla="*/ 1724297 w 3605618"/>
                <a:gd name="csY10" fmla="*/ 731520 h 2290354"/>
                <a:gd name="csX11" fmla="*/ 2159725 w 3605618"/>
                <a:gd name="csY11" fmla="*/ 836023 h 2290354"/>
                <a:gd name="csX12" fmla="*/ 2246811 w 3605618"/>
                <a:gd name="csY12" fmla="*/ 757646 h 2290354"/>
                <a:gd name="csX13" fmla="*/ 2647405 w 3605618"/>
                <a:gd name="csY13" fmla="*/ 879566 h 2290354"/>
                <a:gd name="csX14" fmla="*/ 2586445 w 3605618"/>
                <a:gd name="csY14" fmla="*/ 1123406 h 2290354"/>
                <a:gd name="csX15" fmla="*/ 2627115 w 3605618"/>
                <a:gd name="csY15" fmla="*/ 878848 h 2290354"/>
                <a:gd name="csX16" fmla="*/ 3048000 w 3605618"/>
                <a:gd name="csY16" fmla="*/ 1008758 h 2290354"/>
                <a:gd name="csX17" fmla="*/ 3413760 w 3605618"/>
                <a:gd name="csY17" fmla="*/ 1689463 h 2290354"/>
                <a:gd name="csX18" fmla="*/ 3605618 w 3605618"/>
                <a:gd name="csY18" fmla="*/ 160345 h 2290354"/>
                <a:gd name="csX0" fmla="*/ 0 w 3413760"/>
                <a:gd name="csY0" fmla="*/ 409303 h 2290354"/>
                <a:gd name="csX1" fmla="*/ 0 w 3413760"/>
                <a:gd name="csY1" fmla="*/ 409303 h 2290354"/>
                <a:gd name="csX2" fmla="*/ 348343 w 3413760"/>
                <a:gd name="csY2" fmla="*/ 1158240 h 2290354"/>
                <a:gd name="csX3" fmla="*/ 496388 w 3413760"/>
                <a:gd name="csY3" fmla="*/ 1602377 h 2290354"/>
                <a:gd name="csX4" fmla="*/ 609600 w 3413760"/>
                <a:gd name="csY4" fmla="*/ 1767840 h 2290354"/>
                <a:gd name="csX5" fmla="*/ 1062445 w 3413760"/>
                <a:gd name="csY5" fmla="*/ 2290354 h 2290354"/>
                <a:gd name="csX6" fmla="*/ 1898468 w 3413760"/>
                <a:gd name="csY6" fmla="*/ 1811383 h 2290354"/>
                <a:gd name="csX7" fmla="*/ 1410788 w 3413760"/>
                <a:gd name="csY7" fmla="*/ 888274 h 2290354"/>
                <a:gd name="csX8" fmla="*/ 923108 w 3413760"/>
                <a:gd name="csY8" fmla="*/ 0 h 2290354"/>
                <a:gd name="csX9" fmla="*/ 1419497 w 3413760"/>
                <a:gd name="csY9" fmla="*/ 862148 h 2290354"/>
                <a:gd name="csX10" fmla="*/ 1724297 w 3413760"/>
                <a:gd name="csY10" fmla="*/ 731520 h 2290354"/>
                <a:gd name="csX11" fmla="*/ 2159725 w 3413760"/>
                <a:gd name="csY11" fmla="*/ 836023 h 2290354"/>
                <a:gd name="csX12" fmla="*/ 2246811 w 3413760"/>
                <a:gd name="csY12" fmla="*/ 757646 h 2290354"/>
                <a:gd name="csX13" fmla="*/ 2647405 w 3413760"/>
                <a:gd name="csY13" fmla="*/ 879566 h 2290354"/>
                <a:gd name="csX14" fmla="*/ 2586445 w 3413760"/>
                <a:gd name="csY14" fmla="*/ 1123406 h 2290354"/>
                <a:gd name="csX15" fmla="*/ 2627115 w 3413760"/>
                <a:gd name="csY15" fmla="*/ 878848 h 2290354"/>
                <a:gd name="csX16" fmla="*/ 3048000 w 3413760"/>
                <a:gd name="csY16" fmla="*/ 1008758 h 2290354"/>
                <a:gd name="csX17" fmla="*/ 3413760 w 3413760"/>
                <a:gd name="csY17" fmla="*/ 1689463 h 229035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</a:cxnLst>
              <a:rect l="l" t="t" r="r" b="b"/>
              <a:pathLst>
                <a:path w="3413760" h="2290354">
                  <a:moveTo>
                    <a:pt x="0" y="409303"/>
                  </a:moveTo>
                  <a:lnTo>
                    <a:pt x="0" y="409303"/>
                  </a:lnTo>
                  <a:cubicBezTo>
                    <a:pt x="116114" y="658949"/>
                    <a:pt x="265612" y="959394"/>
                    <a:pt x="348343" y="1158240"/>
                  </a:cubicBezTo>
                  <a:cubicBezTo>
                    <a:pt x="431074" y="1357086"/>
                    <a:pt x="452845" y="1500777"/>
                    <a:pt x="496388" y="1602377"/>
                  </a:cubicBezTo>
                  <a:cubicBezTo>
                    <a:pt x="539931" y="1703977"/>
                    <a:pt x="515257" y="1653177"/>
                    <a:pt x="609600" y="1767840"/>
                  </a:cubicBezTo>
                  <a:lnTo>
                    <a:pt x="1062445" y="2290354"/>
                  </a:lnTo>
                  <a:lnTo>
                    <a:pt x="1898468" y="1811383"/>
                  </a:lnTo>
                  <a:lnTo>
                    <a:pt x="1410788" y="888274"/>
                  </a:lnTo>
                  <a:lnTo>
                    <a:pt x="923108" y="0"/>
                  </a:lnTo>
                  <a:lnTo>
                    <a:pt x="1419497" y="862148"/>
                  </a:lnTo>
                  <a:lnTo>
                    <a:pt x="1724297" y="731520"/>
                  </a:lnTo>
                  <a:lnTo>
                    <a:pt x="2159725" y="836023"/>
                  </a:lnTo>
                  <a:lnTo>
                    <a:pt x="2246811" y="757646"/>
                  </a:lnTo>
                  <a:lnTo>
                    <a:pt x="2647405" y="879566"/>
                  </a:lnTo>
                  <a:lnTo>
                    <a:pt x="2586445" y="1123406"/>
                  </a:lnTo>
                  <a:lnTo>
                    <a:pt x="2627115" y="878848"/>
                  </a:lnTo>
                  <a:lnTo>
                    <a:pt x="3048000" y="1008758"/>
                  </a:lnTo>
                  <a:lnTo>
                    <a:pt x="3413760" y="1689463"/>
                  </a:lnTo>
                </a:path>
              </a:pathLst>
            </a:custGeom>
            <a:ln w="762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Volný tvar: obrazec 2">
              <a:extLst>
                <a:ext uri="{FF2B5EF4-FFF2-40B4-BE49-F238E27FC236}">
                  <a16:creationId xmlns:a16="http://schemas.microsoft.com/office/drawing/2014/main" id="{28845796-B9B6-2D47-F243-0B7CD8E2F10E}"/>
                </a:ext>
              </a:extLst>
            </p:cNvPr>
            <p:cNvSpPr/>
            <p:nvPr/>
          </p:nvSpPr>
          <p:spPr>
            <a:xfrm>
              <a:off x="5816338" y="2394408"/>
              <a:ext cx="1828800" cy="772998"/>
            </a:xfrm>
            <a:custGeom>
              <a:avLst/>
              <a:gdLst>
                <a:gd name="csX0" fmla="*/ 1828800 w 1828800"/>
                <a:gd name="csY0" fmla="*/ 0 h 772998"/>
                <a:gd name="csX1" fmla="*/ 1715678 w 1828800"/>
                <a:gd name="csY1" fmla="*/ 84841 h 772998"/>
                <a:gd name="csX2" fmla="*/ 1272619 w 1828800"/>
                <a:gd name="csY2" fmla="*/ 150829 h 772998"/>
                <a:gd name="csX3" fmla="*/ 782425 w 1828800"/>
                <a:gd name="csY3" fmla="*/ 226244 h 772998"/>
                <a:gd name="csX4" fmla="*/ 358219 w 1828800"/>
                <a:gd name="csY4" fmla="*/ 471340 h 772998"/>
                <a:gd name="csX5" fmla="*/ 0 w 1828800"/>
                <a:gd name="csY5" fmla="*/ 772998 h 7729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1828800" h="772998">
                  <a:moveTo>
                    <a:pt x="1828800" y="0"/>
                  </a:moveTo>
                  <a:lnTo>
                    <a:pt x="1715678" y="84841"/>
                  </a:lnTo>
                  <a:lnTo>
                    <a:pt x="1272619" y="150829"/>
                  </a:lnTo>
                  <a:lnTo>
                    <a:pt x="782425" y="226244"/>
                  </a:lnTo>
                  <a:lnTo>
                    <a:pt x="358219" y="471340"/>
                  </a:lnTo>
                  <a:lnTo>
                    <a:pt x="0" y="772998"/>
                  </a:lnTo>
                </a:path>
              </a:pathLst>
            </a:custGeom>
            <a:noFill/>
            <a:ln w="76200">
              <a:solidFill>
                <a:srgbClr val="0093D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Znak násobení 7">
            <a:extLst>
              <a:ext uri="{FF2B5EF4-FFF2-40B4-BE49-F238E27FC236}">
                <a16:creationId xmlns:a16="http://schemas.microsoft.com/office/drawing/2014/main" id="{7D74B9E7-5A5C-9AE3-ABA3-28640D0F7567}"/>
              </a:ext>
            </a:extLst>
          </p:cNvPr>
          <p:cNvSpPr/>
          <p:nvPr/>
        </p:nvSpPr>
        <p:spPr>
          <a:xfrm rot="2050396">
            <a:off x="6678587" y="2913104"/>
            <a:ext cx="432048" cy="504056"/>
          </a:xfrm>
          <a:prstGeom prst="mathMultiply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nak násobení 9">
            <a:extLst>
              <a:ext uri="{FF2B5EF4-FFF2-40B4-BE49-F238E27FC236}">
                <a16:creationId xmlns:a16="http://schemas.microsoft.com/office/drawing/2014/main" id="{81956033-878B-DAE8-3560-45C8E84932C3}"/>
              </a:ext>
            </a:extLst>
          </p:cNvPr>
          <p:cNvSpPr/>
          <p:nvPr/>
        </p:nvSpPr>
        <p:spPr>
          <a:xfrm rot="2050396">
            <a:off x="6964941" y="2599292"/>
            <a:ext cx="432048" cy="504056"/>
          </a:xfrm>
          <a:prstGeom prst="mathMultiply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041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821E21E-8918-FB17-9BE2-CC52325436A7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34ED5D-EC38-756F-F5AC-75B265DA8B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911424" y="1046560"/>
            <a:ext cx="1970691" cy="162495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37BE4D2-3E02-35D4-0CAD-0D3C4C5ACF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 rot="19800000">
            <a:off x="6606000" y="1418400"/>
            <a:ext cx="7106399" cy="7106399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36945B0D-B5BF-6281-B9F4-CB7166ED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3" y="1318202"/>
            <a:ext cx="8271213" cy="225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spcAft>
                <a:spcPts val="2400"/>
              </a:spcAft>
              <a:buClrTx/>
              <a:buFontTx/>
              <a:buNone/>
            </a:pPr>
            <a:r>
              <a:rPr lang="cs-CZ" sz="8000" b="1" i="1" spc="-130" dirty="0">
                <a:solidFill>
                  <a:schemeClr val="bg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Dotazy?</a:t>
            </a:r>
            <a:endParaRPr lang="cs-CZ" sz="8000" i="1" dirty="0">
              <a:solidFill>
                <a:srgbClr val="0093D3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47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821E21E-8918-FB17-9BE2-CC52325436A7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34ED5D-EC38-756F-F5AC-75B265DA8B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911424" y="1046560"/>
            <a:ext cx="1970691" cy="162495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37BE4D2-3E02-35D4-0CAD-0D3C4C5ACF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 rot="19800000">
            <a:off x="6606000" y="1418400"/>
            <a:ext cx="7106399" cy="7106399"/>
          </a:xfrm>
          <a:prstGeom prst="rect">
            <a:avLst/>
          </a:prstGeom>
        </p:spPr>
      </p:pic>
      <p:sp>
        <p:nvSpPr>
          <p:cNvPr id="12" name="Text Box 1">
            <a:extLst>
              <a:ext uri="{FF2B5EF4-FFF2-40B4-BE49-F238E27FC236}">
                <a16:creationId xmlns:a16="http://schemas.microsoft.com/office/drawing/2014/main" id="{36945B0D-B5BF-6281-B9F4-CB7166ED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623" y="1318202"/>
            <a:ext cx="8271213" cy="225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>
              <a:spcAft>
                <a:spcPts val="2400"/>
              </a:spcAft>
              <a:buClrTx/>
              <a:buFontTx/>
              <a:buNone/>
            </a:pPr>
            <a:r>
              <a:rPr lang="cs-CZ" sz="8000" b="1" i="1" spc="-130" dirty="0">
                <a:solidFill>
                  <a:schemeClr val="bg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Děkujeme za pozornost</a:t>
            </a:r>
            <a:endParaRPr lang="cs-CZ" sz="8000" i="1" dirty="0">
              <a:solidFill>
                <a:srgbClr val="0093D3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66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50" y="1633917"/>
            <a:ext cx="10514088" cy="460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lvl="1" indent="-457200">
              <a:lnSpc>
                <a:spcPct val="140000"/>
              </a:lnSpc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Aktuální stav přípravy D3 0301-0305/I</a:t>
            </a:r>
            <a:endParaRPr lang="cs-CZ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indent="-457200">
              <a:lnSpc>
                <a:spcPct val="140000"/>
              </a:lnSpc>
              <a:buFont typeface="+mj-lt"/>
              <a:buAutoNum type="arabicPeriod"/>
            </a:pPr>
            <a:r>
              <a:rPr lang="cs-CZ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Průzkumy na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D3 0301-0305/I</a:t>
            </a:r>
            <a:endParaRPr lang="cs-CZ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indent="-457200">
              <a:lnSpc>
                <a:spcPct val="140000"/>
              </a:lnSpc>
              <a:buFont typeface="+mj-lt"/>
              <a:buAutoNum type="arabicPeriod"/>
            </a:pPr>
            <a:r>
              <a:rPr lang="cs-CZ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Průzkumná štola tunelu Luka</a:t>
            </a:r>
          </a:p>
          <a:p>
            <a:pPr lvl="1" indent="-457200">
              <a:lnSpc>
                <a:spcPct val="140000"/>
              </a:lnSpc>
              <a:buFont typeface="+mj-lt"/>
              <a:buAutoNum type="arabicPeriod"/>
            </a:pPr>
            <a:r>
              <a:rPr lang="cs-CZ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Hydrogeologické poměry v oblasti Jílového</a:t>
            </a:r>
          </a:p>
          <a:p>
            <a:pPr lvl="1" indent="-457200">
              <a:lnSpc>
                <a:spcPct val="140000"/>
              </a:lnSpc>
              <a:buFont typeface="+mj-lt"/>
              <a:buAutoNum type="arabicPeriod"/>
            </a:pPr>
            <a:r>
              <a:rPr lang="cs-CZ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Náhradní vodovod v Jelence a </a:t>
            </a:r>
            <a:r>
              <a:rPr lang="cs-CZ" b="1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Bohulibech</a:t>
            </a:r>
            <a:endParaRPr lang="cs-CZ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indent="-457200">
              <a:lnSpc>
                <a:spcPct val="140000"/>
              </a:lnSpc>
              <a:buFont typeface="+mj-lt"/>
              <a:buAutoNum type="arabicPeriod"/>
            </a:pPr>
            <a:r>
              <a:rPr lang="cs-CZ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Dotazy</a:t>
            </a:r>
            <a:endParaRPr lang="cs-CZ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0050" lvl="1" indent="-400050">
              <a:lnSpc>
                <a:spcPct val="140000"/>
              </a:lnSpc>
              <a:buFont typeface="+mj-lt"/>
              <a:buAutoNum type="arabicPeriod"/>
            </a:pPr>
            <a:endParaRPr lang="cs-CZ" sz="18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3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E237AF3-265D-DEF4-5D65-40A8DE7BB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Obsah prezentace</a:t>
            </a:r>
          </a:p>
        </p:txBody>
      </p:sp>
    </p:spTree>
    <p:extLst>
      <p:ext uri="{BB962C8B-B14F-4D97-AF65-F5344CB8AC3E}">
        <p14:creationId xmlns:p14="http://schemas.microsoft.com/office/powerpoint/2010/main" val="219906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1608002"/>
            <a:ext cx="10514088" cy="476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0" lvl="1">
              <a:lnSpc>
                <a:spcPct val="140000"/>
              </a:lnSpc>
            </a:pPr>
            <a:r>
              <a:rPr lang="cs-CZ" sz="1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D3 0301-0303 Praha-Václavice</a:t>
            </a: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Oznámení o zahájení územního řízení bylo zveřejněno 20.8. 2025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Probíhá vypořádání podaných námitek do územního řízení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Předpoklad vydání n</a:t>
            </a:r>
            <a:r>
              <a:rPr lang="cs-CZ" sz="18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epravomocného územního rozhodnutí 07/2026</a:t>
            </a:r>
          </a:p>
          <a:p>
            <a:pPr marL="0" lvl="1">
              <a:lnSpc>
                <a:spcPct val="140000"/>
              </a:lnSpc>
            </a:pPr>
            <a:r>
              <a:rPr lang="cs-CZ" sz="1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D3 0304 Václavice-Voračice</a:t>
            </a: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Nepravomocné ú</a:t>
            </a:r>
            <a:r>
              <a:rPr lang="cs-CZ" sz="18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zemní rozhodnutí bylo vydáno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10.2. 2026, probíhá odvolací řízení</a:t>
            </a:r>
            <a:endParaRPr lang="cs-CZ" sz="18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2000">
              <a:lnSpc>
                <a:spcPct val="140000"/>
              </a:lnSpc>
              <a:buClr>
                <a:srgbClr val="0093D3"/>
              </a:buClr>
            </a:pPr>
            <a:r>
              <a:rPr lang="cs-CZ" sz="1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D3 0305/I Voračice-Nová Hospoda</a:t>
            </a: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Nepravomocné územní rozhodnutí </a:t>
            </a:r>
            <a:r>
              <a:rPr lang="cs-CZ" sz="18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bylo vydáno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27.11. 2025, probíhá odvolací řízení</a:t>
            </a:r>
          </a:p>
          <a:p>
            <a:pPr marL="72000">
              <a:lnSpc>
                <a:spcPct val="140000"/>
              </a:lnSpc>
              <a:buClr>
                <a:srgbClr val="0093D3"/>
              </a:buClr>
            </a:pPr>
            <a:r>
              <a:rPr lang="cs-CZ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D3 0301 – Přivaděč Jižní obchvat Jílového u Prahy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Nepravomocné územní rozhodnutí vydáno 9.12. 2024, probíhá odvolací řízení </a:t>
            </a:r>
          </a:p>
          <a:p>
            <a:pPr marL="72000">
              <a:lnSpc>
                <a:spcPct val="140000"/>
              </a:lnSpc>
              <a:buClr>
                <a:srgbClr val="0093D3"/>
              </a:buClr>
            </a:pPr>
            <a:r>
              <a:rPr lang="cs-CZ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D3 0303 – Přivaděč Týnec n. S.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Nepravomocné územní rozhodnutí vydáno 15.12. 2025, probíhá odvolací řízení </a:t>
            </a:r>
          </a:p>
          <a:p>
            <a:pPr marL="189475" lvl="1">
              <a:lnSpc>
                <a:spcPct val="140000"/>
              </a:lnSpc>
              <a:buClr>
                <a:srgbClr val="0093D3"/>
              </a:buClr>
            </a:pPr>
            <a:endParaRPr lang="cs-CZ" sz="1800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4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Aktuální stav přípravy D3 0301-0305/I</a:t>
            </a:r>
            <a:b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r>
              <a:rPr lang="cs-CZ" sz="3500" b="1" dirty="0">
                <a:solidFill>
                  <a:schemeClr val="accent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Územní řízení</a:t>
            </a:r>
            <a:endParaRPr lang="cs-CZ" sz="3500" b="1" dirty="0">
              <a:solidFill>
                <a:schemeClr val="tx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B7EF232-CB41-4434-5A80-E27A72E2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251" r="12695"/>
          <a:stretch>
            <a:fillRect/>
          </a:stretch>
        </p:blipFill>
        <p:spPr>
          <a:xfrm>
            <a:off x="9625162" y="808548"/>
            <a:ext cx="1584176" cy="565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3504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2060848"/>
            <a:ext cx="7200875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D3 0301-0302 Praha </a:t>
            </a:r>
            <a:r>
              <a:rPr lang="cs-CZ" sz="1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 Hostěradice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– Předpoklad vydání čistopisu dokumentace pro povolení záměru a zahájení inženýrské činnosti pro povolení záměru do konce 06/2026 </a:t>
            </a:r>
            <a:endParaRPr lang="cs-CZ" sz="1800" b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D3 0303 Hostěradice – Václavice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18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ředpoklad vydání čistopisu dokumentace pro povolení záměru a zahájení inženýrské činnosti pro povolení záměru do konce 06/2026 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D3 0304, D3 0305/ a přivaděče </a:t>
            </a:r>
            <a:r>
              <a:rPr lang="cs-CZ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Je zpracována dokumentace pro povolení záměru a byla zahájena inženýrská činnost pro povolení záměru</a:t>
            </a: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5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0"/>
            <a:ext cx="10515600" cy="1429801"/>
          </a:xfrm>
        </p:spPr>
        <p:txBody>
          <a:bodyPr/>
          <a:lstStyle/>
          <a:p>
            <a: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Aktuální stav přípravy D3 0301-0305/I</a:t>
            </a:r>
            <a:br>
              <a:rPr lang="cs-CZ" sz="3500" b="1" dirty="0">
                <a:solidFill>
                  <a:schemeClr val="tx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</a:br>
            <a:r>
              <a:rPr lang="cs-CZ" sz="3500" b="1" dirty="0">
                <a:solidFill>
                  <a:schemeClr val="accent1"/>
                </a:solidFill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Dokumentace pro </a:t>
            </a:r>
            <a:r>
              <a:rPr lang="cs-CZ" dirty="0">
                <a:solidFill>
                  <a:schemeClr val="accent1"/>
                </a:solidFill>
                <a:ea typeface="SimSun" charset="-122"/>
              </a:rPr>
              <a:t>povolení záměru</a:t>
            </a:r>
            <a:endParaRPr lang="cs-CZ" sz="3500" b="1" dirty="0">
              <a:solidFill>
                <a:schemeClr val="tx1"/>
              </a:solidFill>
              <a:latin typeface="Arial" panose="020B0604020202020204" pitchFamily="34" charset="0"/>
              <a:ea typeface="SimSun" charset="-122"/>
              <a:cs typeface="Arial" panose="020B0604020202020204" pitchFamily="34" charset="0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557A6B-C5FC-7054-A4BB-F031B5430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2140887"/>
            <a:ext cx="3313138" cy="401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4074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50" y="1633917"/>
            <a:ext cx="10514088" cy="193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celé trase (včetně přivaděčů) byly v roce 2022 </a:t>
            </a: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dokončeny rozsáhlé podrobné IGP, probíhá příprava doplňujících IGP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IGP jsou zásadní pro zpracování DSP a prováděcí dokumentace stavby 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 klíčové části dálnice 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realizují další IGP</a:t>
            </a:r>
            <a:endParaRPr lang="cs-CZ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32425" lvl="2" indent="-285750">
              <a:lnSpc>
                <a:spcPct val="140000"/>
              </a:lnSpc>
              <a:buClr>
                <a:srgbClr val="0093D3"/>
              </a:buClr>
              <a:buFont typeface="Wingdings" panose="05000000000000000000" pitchFamily="2" charset="2"/>
              <a:buChar char="§"/>
            </a:pP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Tunely Kamenná Vrata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(D3 0301), </a:t>
            </a: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Luka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(D3 0302), </a:t>
            </a:r>
            <a:r>
              <a:rPr lang="cs-CZ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Prostřední vrch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(D3 0304) – IGP 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formou ražby průzkumných štol → </a:t>
            </a:r>
            <a:r>
              <a:rPr lang="cs-CZ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nejvhodnější prostředek pro získání potřebných a věrohodných informací o horninovém prostředí pro budoucí ražbu tunelů</a:t>
            </a: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6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500" b="1" dirty="0">
                <a:solidFill>
                  <a:schemeClr val="tx1"/>
                </a:solidFill>
                <a:ea typeface="SimSun" charset="-122"/>
              </a:rPr>
              <a:t>Aktuální stav přípravy D3 0301-0305/I</a:t>
            </a:r>
            <a:br>
              <a:rPr lang="cs-CZ" sz="3500" b="1" dirty="0">
                <a:solidFill>
                  <a:schemeClr val="tx1"/>
                </a:solidFill>
                <a:ea typeface="SimSun" charset="-122"/>
              </a:rPr>
            </a:br>
            <a:r>
              <a:rPr lang="cs-CZ" sz="3500" b="1" dirty="0">
                <a:solidFill>
                  <a:schemeClr val="accent1"/>
                </a:solidFill>
                <a:ea typeface="SimSun" charset="-122"/>
              </a:rPr>
              <a:t>Inženýrskogeologické průzkumy (IGP)</a:t>
            </a:r>
            <a:endParaRPr lang="cs-CZ" sz="3500" b="1" dirty="0">
              <a:solidFill>
                <a:schemeClr val="tx1"/>
              </a:solidFill>
              <a:ea typeface="SimSun" charset="-122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600C9B0-701F-CF43-8C64-FDAD98F0B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291797"/>
            <a:ext cx="4208143" cy="2367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6F06C376-9D2D-5681-E5A1-EA099685D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50" y="4287253"/>
            <a:ext cx="540075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932425" lvl="2" indent="-285750">
              <a:lnSpc>
                <a:spcPct val="140000"/>
              </a:lnSpc>
              <a:buClr>
                <a:srgbClr val="0093D3"/>
              </a:buClr>
              <a:buFont typeface="Wingdings" panose="05000000000000000000" pitchFamily="2" charset="2"/>
              <a:buChar char="§"/>
            </a:pPr>
            <a:r>
              <a:rPr lang="cs-CZ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Most Sázava </a:t>
            </a:r>
            <a:r>
              <a:rPr lang="cs-CZ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(D3 0302) – IGP v obtížně dostupném terénu</a:t>
            </a:r>
            <a:endParaRPr lang="cs-CZ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3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Volný tvar: obrazec 23">
            <a:extLst>
              <a:ext uri="{FF2B5EF4-FFF2-40B4-BE49-F238E27FC236}">
                <a16:creationId xmlns:a16="http://schemas.microsoft.com/office/drawing/2014/main" id="{EC6C4471-5347-4B0F-D50C-54B23CBF1089}"/>
              </a:ext>
            </a:extLst>
          </p:cNvPr>
          <p:cNvSpPr/>
          <p:nvPr/>
        </p:nvSpPr>
        <p:spPr>
          <a:xfrm>
            <a:off x="8030424" y="3449370"/>
            <a:ext cx="1430447" cy="2172832"/>
          </a:xfrm>
          <a:custGeom>
            <a:avLst/>
            <a:gdLst>
              <a:gd name="connsiteX0" fmla="*/ 0 w 1430447"/>
              <a:gd name="connsiteY0" fmla="*/ 117695 h 2172832"/>
              <a:gd name="connsiteX1" fmla="*/ 126748 w 1430447"/>
              <a:gd name="connsiteY1" fmla="*/ 461727 h 2172832"/>
              <a:gd name="connsiteX2" fmla="*/ 181069 w 1430447"/>
              <a:gd name="connsiteY2" fmla="*/ 995881 h 2172832"/>
              <a:gd name="connsiteX3" fmla="*/ 190123 w 1430447"/>
              <a:gd name="connsiteY3" fmla="*/ 1394234 h 2172832"/>
              <a:gd name="connsiteX4" fmla="*/ 334978 w 1430447"/>
              <a:gd name="connsiteY4" fmla="*/ 1765426 h 2172832"/>
              <a:gd name="connsiteX5" fmla="*/ 525101 w 1430447"/>
              <a:gd name="connsiteY5" fmla="*/ 1973656 h 2172832"/>
              <a:gd name="connsiteX6" fmla="*/ 742384 w 1430447"/>
              <a:gd name="connsiteY6" fmla="*/ 2145672 h 2172832"/>
              <a:gd name="connsiteX7" fmla="*/ 932507 w 1430447"/>
              <a:gd name="connsiteY7" fmla="*/ 2172832 h 2172832"/>
              <a:gd name="connsiteX8" fmla="*/ 878186 w 1430447"/>
              <a:gd name="connsiteY8" fmla="*/ 2082297 h 2172832"/>
              <a:gd name="connsiteX9" fmla="*/ 660903 w 1430447"/>
              <a:gd name="connsiteY9" fmla="*/ 1892175 h 2172832"/>
              <a:gd name="connsiteX10" fmla="*/ 552261 w 1430447"/>
              <a:gd name="connsiteY10" fmla="*/ 1620571 h 2172832"/>
              <a:gd name="connsiteX11" fmla="*/ 461726 w 1430447"/>
              <a:gd name="connsiteY11" fmla="*/ 1439501 h 2172832"/>
              <a:gd name="connsiteX12" fmla="*/ 534154 w 1430447"/>
              <a:gd name="connsiteY12" fmla="*/ 1348967 h 2172832"/>
              <a:gd name="connsiteX13" fmla="*/ 959667 w 1430447"/>
              <a:gd name="connsiteY13" fmla="*/ 1629624 h 2172832"/>
              <a:gd name="connsiteX14" fmla="*/ 1312752 w 1430447"/>
              <a:gd name="connsiteY14" fmla="*/ 1819747 h 2172832"/>
              <a:gd name="connsiteX15" fmla="*/ 1430447 w 1430447"/>
              <a:gd name="connsiteY15" fmla="*/ 1720159 h 2172832"/>
              <a:gd name="connsiteX16" fmla="*/ 1050202 w 1430447"/>
              <a:gd name="connsiteY16" fmla="*/ 1593410 h 2172832"/>
              <a:gd name="connsiteX17" fmla="*/ 787651 w 1430447"/>
              <a:gd name="connsiteY17" fmla="*/ 1385180 h 2172832"/>
              <a:gd name="connsiteX18" fmla="*/ 570368 w 1430447"/>
              <a:gd name="connsiteY18" fmla="*/ 1249379 h 2172832"/>
              <a:gd name="connsiteX19" fmla="*/ 443620 w 1430447"/>
              <a:gd name="connsiteY19" fmla="*/ 1068309 h 2172832"/>
              <a:gd name="connsiteX20" fmla="*/ 280657 w 1430447"/>
              <a:gd name="connsiteY20" fmla="*/ 751438 h 2172832"/>
              <a:gd name="connsiteX21" fmla="*/ 289711 w 1430447"/>
              <a:gd name="connsiteY21" fmla="*/ 506994 h 2172832"/>
              <a:gd name="connsiteX22" fmla="*/ 235390 w 1430447"/>
              <a:gd name="connsiteY22" fmla="*/ 307818 h 2172832"/>
              <a:gd name="connsiteX23" fmla="*/ 669956 w 1430447"/>
              <a:gd name="connsiteY23" fmla="*/ 416460 h 2172832"/>
              <a:gd name="connsiteX24" fmla="*/ 869132 w 1430447"/>
              <a:gd name="connsiteY24" fmla="*/ 407406 h 2172832"/>
              <a:gd name="connsiteX25" fmla="*/ 552261 w 1430447"/>
              <a:gd name="connsiteY25" fmla="*/ 289711 h 2172832"/>
              <a:gd name="connsiteX26" fmla="*/ 298764 w 1430447"/>
              <a:gd name="connsiteY26" fmla="*/ 190123 h 2172832"/>
              <a:gd name="connsiteX27" fmla="*/ 162962 w 1430447"/>
              <a:gd name="connsiteY27" fmla="*/ 0 h 2172832"/>
              <a:gd name="connsiteX28" fmla="*/ 18107 w 1430447"/>
              <a:gd name="connsiteY28" fmla="*/ 45268 h 2172832"/>
              <a:gd name="connsiteX29" fmla="*/ 0 w 1430447"/>
              <a:gd name="connsiteY29" fmla="*/ 117695 h 217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430447" h="2172832">
                <a:moveTo>
                  <a:pt x="0" y="117695"/>
                </a:moveTo>
                <a:lnTo>
                  <a:pt x="126748" y="461727"/>
                </a:lnTo>
                <a:lnTo>
                  <a:pt x="181069" y="995881"/>
                </a:lnTo>
                <a:lnTo>
                  <a:pt x="190123" y="1394234"/>
                </a:lnTo>
                <a:lnTo>
                  <a:pt x="334978" y="1765426"/>
                </a:lnTo>
                <a:lnTo>
                  <a:pt x="525101" y="1973656"/>
                </a:lnTo>
                <a:lnTo>
                  <a:pt x="742384" y="2145672"/>
                </a:lnTo>
                <a:lnTo>
                  <a:pt x="932507" y="2172832"/>
                </a:lnTo>
                <a:lnTo>
                  <a:pt x="878186" y="2082297"/>
                </a:lnTo>
                <a:lnTo>
                  <a:pt x="660903" y="1892175"/>
                </a:lnTo>
                <a:lnTo>
                  <a:pt x="552261" y="1620571"/>
                </a:lnTo>
                <a:lnTo>
                  <a:pt x="461726" y="1439501"/>
                </a:lnTo>
                <a:lnTo>
                  <a:pt x="534154" y="1348967"/>
                </a:lnTo>
                <a:lnTo>
                  <a:pt x="959667" y="1629624"/>
                </a:lnTo>
                <a:lnTo>
                  <a:pt x="1312752" y="1819747"/>
                </a:lnTo>
                <a:lnTo>
                  <a:pt x="1430447" y="1720159"/>
                </a:lnTo>
                <a:lnTo>
                  <a:pt x="1050202" y="1593410"/>
                </a:lnTo>
                <a:lnTo>
                  <a:pt x="787651" y="1385180"/>
                </a:lnTo>
                <a:lnTo>
                  <a:pt x="570368" y="1249379"/>
                </a:lnTo>
                <a:lnTo>
                  <a:pt x="443620" y="1068309"/>
                </a:lnTo>
                <a:lnTo>
                  <a:pt x="280657" y="751438"/>
                </a:lnTo>
                <a:lnTo>
                  <a:pt x="289711" y="506994"/>
                </a:lnTo>
                <a:lnTo>
                  <a:pt x="235390" y="307818"/>
                </a:lnTo>
                <a:lnTo>
                  <a:pt x="669956" y="416460"/>
                </a:lnTo>
                <a:lnTo>
                  <a:pt x="869132" y="407406"/>
                </a:lnTo>
                <a:lnTo>
                  <a:pt x="552261" y="289711"/>
                </a:lnTo>
                <a:lnTo>
                  <a:pt x="298764" y="190123"/>
                </a:lnTo>
                <a:lnTo>
                  <a:pt x="162962" y="0"/>
                </a:lnTo>
                <a:lnTo>
                  <a:pt x="18107" y="45268"/>
                </a:lnTo>
                <a:lnTo>
                  <a:pt x="0" y="117695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Volný tvar: obrazec 21">
            <a:extLst>
              <a:ext uri="{FF2B5EF4-FFF2-40B4-BE49-F238E27FC236}">
                <a16:creationId xmlns:a16="http://schemas.microsoft.com/office/drawing/2014/main" id="{FBFDE52B-9D3B-3B7D-8E3A-36846079A8DA}"/>
              </a:ext>
            </a:extLst>
          </p:cNvPr>
          <p:cNvSpPr/>
          <p:nvPr/>
        </p:nvSpPr>
        <p:spPr>
          <a:xfrm>
            <a:off x="4899554" y="3722810"/>
            <a:ext cx="2716039" cy="1593410"/>
          </a:xfrm>
          <a:custGeom>
            <a:avLst/>
            <a:gdLst>
              <a:gd name="connsiteX0" fmla="*/ 1059255 w 2716039"/>
              <a:gd name="connsiteY0" fmla="*/ 144856 h 1593410"/>
              <a:gd name="connsiteX1" fmla="*/ 190122 w 2716039"/>
              <a:gd name="connsiteY1" fmla="*/ 235390 h 1593410"/>
              <a:gd name="connsiteX2" fmla="*/ 0 w 2716039"/>
              <a:gd name="connsiteY2" fmla="*/ 796705 h 1593410"/>
              <a:gd name="connsiteX3" fmla="*/ 99588 w 2716039"/>
              <a:gd name="connsiteY3" fmla="*/ 1186004 h 1593410"/>
              <a:gd name="connsiteX4" fmla="*/ 452673 w 2716039"/>
              <a:gd name="connsiteY4" fmla="*/ 1457608 h 1593410"/>
              <a:gd name="connsiteX5" fmla="*/ 624689 w 2716039"/>
              <a:gd name="connsiteY5" fmla="*/ 1593410 h 1593410"/>
              <a:gd name="connsiteX6" fmla="*/ 1267485 w 2716039"/>
              <a:gd name="connsiteY6" fmla="*/ 1593410 h 1593410"/>
              <a:gd name="connsiteX7" fmla="*/ 1593410 w 2716039"/>
              <a:gd name="connsiteY7" fmla="*/ 1158844 h 1593410"/>
              <a:gd name="connsiteX8" fmla="*/ 2462542 w 2716039"/>
              <a:gd name="connsiteY8" fmla="*/ 760491 h 1593410"/>
              <a:gd name="connsiteX9" fmla="*/ 2697932 w 2716039"/>
              <a:gd name="connsiteY9" fmla="*/ 389299 h 1593410"/>
              <a:gd name="connsiteX10" fmla="*/ 2716039 w 2716039"/>
              <a:gd name="connsiteY10" fmla="*/ 9054 h 1593410"/>
              <a:gd name="connsiteX11" fmla="*/ 1919334 w 2716039"/>
              <a:gd name="connsiteY11" fmla="*/ 0 h 1593410"/>
              <a:gd name="connsiteX12" fmla="*/ 1819746 w 2716039"/>
              <a:gd name="connsiteY12" fmla="*/ 18107 h 1593410"/>
              <a:gd name="connsiteX13" fmla="*/ 1321806 w 2716039"/>
              <a:gd name="connsiteY13" fmla="*/ 244444 h 1593410"/>
              <a:gd name="connsiteX14" fmla="*/ 1059255 w 2716039"/>
              <a:gd name="connsiteY14" fmla="*/ 144856 h 15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6039" h="1593410">
                <a:moveTo>
                  <a:pt x="1059255" y="144856"/>
                </a:moveTo>
                <a:lnTo>
                  <a:pt x="190122" y="235390"/>
                </a:lnTo>
                <a:lnTo>
                  <a:pt x="0" y="796705"/>
                </a:lnTo>
                <a:lnTo>
                  <a:pt x="99588" y="1186004"/>
                </a:lnTo>
                <a:lnTo>
                  <a:pt x="452673" y="1457608"/>
                </a:lnTo>
                <a:cubicBezTo>
                  <a:pt x="589050" y="1562514"/>
                  <a:pt x="532344" y="1516457"/>
                  <a:pt x="624689" y="1593410"/>
                </a:cubicBezTo>
                <a:lnTo>
                  <a:pt x="1267485" y="1593410"/>
                </a:lnTo>
                <a:lnTo>
                  <a:pt x="1593410" y="1158844"/>
                </a:lnTo>
                <a:lnTo>
                  <a:pt x="2462542" y="760491"/>
                </a:lnTo>
                <a:lnTo>
                  <a:pt x="2697932" y="389299"/>
                </a:lnTo>
                <a:lnTo>
                  <a:pt x="2716039" y="9054"/>
                </a:lnTo>
                <a:lnTo>
                  <a:pt x="1919334" y="0"/>
                </a:lnTo>
                <a:cubicBezTo>
                  <a:pt x="1825841" y="18699"/>
                  <a:pt x="1859576" y="18107"/>
                  <a:pt x="1819746" y="18107"/>
                </a:cubicBezTo>
                <a:lnTo>
                  <a:pt x="1321806" y="244444"/>
                </a:lnTo>
                <a:lnTo>
                  <a:pt x="1059255" y="144856"/>
                </a:lnTo>
                <a:close/>
              </a:path>
            </a:pathLst>
          </a:custGeom>
          <a:solidFill>
            <a:srgbClr val="7C7D7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81" y="1127303"/>
            <a:ext cx="10514088" cy="122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i="0" u="none" strike="noStrike" kern="1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Složité </a:t>
            </a:r>
            <a:r>
              <a:rPr lang="cs-CZ" sz="1800" b="1" kern="100" dirty="0">
                <a:latin typeface="Arial" panose="020B0604020202020204" pitchFamily="34" charset="0"/>
                <a:cs typeface="Arial" panose="020B0604020202020204" pitchFamily="34" charset="0"/>
              </a:rPr>
              <a:t>geologické poměry </a:t>
            </a:r>
            <a:r>
              <a:rPr lang="cs-CZ" sz="1800" kern="1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800" b="1" kern="100" dirty="0">
                <a:latin typeface="Arial" panose="020B0604020202020204" pitchFamily="34" charset="0"/>
                <a:cs typeface="Arial" panose="020B0604020202020204" pitchFamily="34" charset="0"/>
              </a:rPr>
              <a:t>riziko střetu se starými důlními díly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kern="100" dirty="0">
                <a:latin typeface="Arial" panose="020B0604020202020204" pitchFamily="34" charset="0"/>
                <a:cs typeface="Arial" panose="020B0604020202020204" pitchFamily="34" charset="0"/>
              </a:rPr>
              <a:t>Zhotovitel PDPS musí znát detailní informace o horninovém a hydrogeologickém prostředí a jeho chování 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0" i="0" u="none" strike="noStrike" kern="10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Průzkumná štola nám může</a:t>
            </a:r>
            <a:r>
              <a:rPr lang="cs-CZ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ukázat celou osu budoucího tunelu</a:t>
            </a:r>
            <a:endParaRPr lang="cs-CZ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7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485331"/>
          </a:xfrm>
        </p:spPr>
        <p:txBody>
          <a:bodyPr/>
          <a:lstStyle/>
          <a:p>
            <a:r>
              <a:rPr lang="cs-CZ" sz="3500" b="1" dirty="0">
                <a:solidFill>
                  <a:schemeClr val="tx1"/>
                </a:solidFill>
                <a:ea typeface="SimSun" charset="-122"/>
              </a:rPr>
              <a:t>Proč musíme razit průzkumné štoly?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3DC124C0-05C4-47AE-6395-DDA8CD9FF205}"/>
              </a:ext>
            </a:extLst>
          </p:cNvPr>
          <p:cNvGrpSpPr/>
          <p:nvPr/>
        </p:nvGrpSpPr>
        <p:grpSpPr>
          <a:xfrm>
            <a:off x="579422" y="2526522"/>
            <a:ext cx="11380206" cy="2588686"/>
            <a:chOff x="579422" y="2526522"/>
            <a:chExt cx="11380206" cy="2588686"/>
          </a:xfrm>
        </p:grpSpPr>
        <p:pic>
          <p:nvPicPr>
            <p:cNvPr id="31" name="Grafický objekt 30" descr="Domov se souvislou výplní">
              <a:extLst>
                <a:ext uri="{FF2B5EF4-FFF2-40B4-BE49-F238E27FC236}">
                  <a16:creationId xmlns:a16="http://schemas.microsoft.com/office/drawing/2014/main" id="{35DAA4ED-067F-1B43-D36B-59EBD92252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309000" y="2541865"/>
              <a:ext cx="602836" cy="602836"/>
            </a:xfrm>
            <a:prstGeom prst="rect">
              <a:avLst/>
            </a:prstGeom>
          </p:spPr>
        </p:pic>
        <p:pic>
          <p:nvPicPr>
            <p:cNvPr id="30" name="Grafický objekt 29" descr="Domov se souvislou výplní">
              <a:extLst>
                <a:ext uri="{FF2B5EF4-FFF2-40B4-BE49-F238E27FC236}">
                  <a16:creationId xmlns:a16="http://schemas.microsoft.com/office/drawing/2014/main" id="{3B0E4619-CD12-D7F2-1C72-7684AAA965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7729006" y="2526522"/>
              <a:ext cx="602836" cy="602836"/>
            </a:xfrm>
            <a:prstGeom prst="rect">
              <a:avLst/>
            </a:prstGeom>
          </p:spPr>
        </p:pic>
        <p:sp>
          <p:nvSpPr>
            <p:cNvPr id="3" name="Volný tvar: obrazec 2">
              <a:extLst>
                <a:ext uri="{FF2B5EF4-FFF2-40B4-BE49-F238E27FC236}">
                  <a16:creationId xmlns:a16="http://schemas.microsoft.com/office/drawing/2014/main" id="{98B914B1-64C6-63DB-9D8B-478359260C15}"/>
                </a:ext>
              </a:extLst>
            </p:cNvPr>
            <p:cNvSpPr/>
            <p:nvPr/>
          </p:nvSpPr>
          <p:spPr>
            <a:xfrm>
              <a:off x="579422" y="3054813"/>
              <a:ext cx="11380206" cy="2060395"/>
            </a:xfrm>
            <a:custGeom>
              <a:avLst/>
              <a:gdLst>
                <a:gd name="connsiteX0" fmla="*/ 0 w 11350172"/>
                <a:gd name="connsiteY0" fmla="*/ 2024181 h 2099597"/>
                <a:gd name="connsiteX1" fmla="*/ 144856 w 11350172"/>
                <a:gd name="connsiteY1" fmla="*/ 1879326 h 2099597"/>
                <a:gd name="connsiteX2" fmla="*/ 1077363 w 11350172"/>
                <a:gd name="connsiteY2" fmla="*/ 1019246 h 2099597"/>
                <a:gd name="connsiteX3" fmla="*/ 2453489 w 11350172"/>
                <a:gd name="connsiteY3" fmla="*/ 1019246 h 2099597"/>
                <a:gd name="connsiteX4" fmla="*/ 3748135 w 11350172"/>
                <a:gd name="connsiteY4" fmla="*/ 829124 h 2099597"/>
                <a:gd name="connsiteX5" fmla="*/ 5006566 w 11350172"/>
                <a:gd name="connsiteY5" fmla="*/ 349290 h 2099597"/>
                <a:gd name="connsiteX6" fmla="*/ 6527549 w 11350172"/>
                <a:gd name="connsiteY6" fmla="*/ 86739 h 2099597"/>
                <a:gd name="connsiteX7" fmla="*/ 7939889 w 11350172"/>
                <a:gd name="connsiteY7" fmla="*/ 23365 h 2099597"/>
                <a:gd name="connsiteX8" fmla="*/ 8962931 w 11350172"/>
                <a:gd name="connsiteY8" fmla="*/ 448878 h 2099597"/>
                <a:gd name="connsiteX9" fmla="*/ 9705315 w 11350172"/>
                <a:gd name="connsiteY9" fmla="*/ 1155048 h 2099597"/>
                <a:gd name="connsiteX10" fmla="*/ 10248523 w 11350172"/>
                <a:gd name="connsiteY10" fmla="*/ 1652989 h 2099597"/>
                <a:gd name="connsiteX11" fmla="*/ 11217244 w 11350172"/>
                <a:gd name="connsiteY11" fmla="*/ 2060395 h 2099597"/>
                <a:gd name="connsiteX12" fmla="*/ 11316832 w 11350172"/>
                <a:gd name="connsiteY12" fmla="*/ 2060395 h 2099597"/>
                <a:gd name="connsiteX0" fmla="*/ 0 w 11381766"/>
                <a:gd name="connsiteY0" fmla="*/ 2024181 h 2299609"/>
                <a:gd name="connsiteX1" fmla="*/ 144856 w 11381766"/>
                <a:gd name="connsiteY1" fmla="*/ 1879326 h 2299609"/>
                <a:gd name="connsiteX2" fmla="*/ 1077363 w 11381766"/>
                <a:gd name="connsiteY2" fmla="*/ 1019246 h 2299609"/>
                <a:gd name="connsiteX3" fmla="*/ 2453489 w 11381766"/>
                <a:gd name="connsiteY3" fmla="*/ 1019246 h 2299609"/>
                <a:gd name="connsiteX4" fmla="*/ 3748135 w 11381766"/>
                <a:gd name="connsiteY4" fmla="*/ 829124 h 2299609"/>
                <a:gd name="connsiteX5" fmla="*/ 5006566 w 11381766"/>
                <a:gd name="connsiteY5" fmla="*/ 349290 h 2299609"/>
                <a:gd name="connsiteX6" fmla="*/ 6527549 w 11381766"/>
                <a:gd name="connsiteY6" fmla="*/ 86739 h 2299609"/>
                <a:gd name="connsiteX7" fmla="*/ 7939889 w 11381766"/>
                <a:gd name="connsiteY7" fmla="*/ 23365 h 2299609"/>
                <a:gd name="connsiteX8" fmla="*/ 8962931 w 11381766"/>
                <a:gd name="connsiteY8" fmla="*/ 448878 h 2299609"/>
                <a:gd name="connsiteX9" fmla="*/ 9705315 w 11381766"/>
                <a:gd name="connsiteY9" fmla="*/ 1155048 h 2299609"/>
                <a:gd name="connsiteX10" fmla="*/ 10248523 w 11381766"/>
                <a:gd name="connsiteY10" fmla="*/ 1652989 h 2299609"/>
                <a:gd name="connsiteX11" fmla="*/ 11217244 w 11381766"/>
                <a:gd name="connsiteY11" fmla="*/ 2060395 h 2299609"/>
                <a:gd name="connsiteX12" fmla="*/ 11362099 w 11381766"/>
                <a:gd name="connsiteY12" fmla="*/ 2295785 h 2299609"/>
                <a:gd name="connsiteX0" fmla="*/ 0 w 11217244"/>
                <a:gd name="connsiteY0" fmla="*/ 2024181 h 2060395"/>
                <a:gd name="connsiteX1" fmla="*/ 144856 w 11217244"/>
                <a:gd name="connsiteY1" fmla="*/ 1879326 h 2060395"/>
                <a:gd name="connsiteX2" fmla="*/ 1077363 w 11217244"/>
                <a:gd name="connsiteY2" fmla="*/ 1019246 h 2060395"/>
                <a:gd name="connsiteX3" fmla="*/ 2453489 w 11217244"/>
                <a:gd name="connsiteY3" fmla="*/ 1019246 h 2060395"/>
                <a:gd name="connsiteX4" fmla="*/ 3748135 w 11217244"/>
                <a:gd name="connsiteY4" fmla="*/ 829124 h 2060395"/>
                <a:gd name="connsiteX5" fmla="*/ 5006566 w 11217244"/>
                <a:gd name="connsiteY5" fmla="*/ 349290 h 2060395"/>
                <a:gd name="connsiteX6" fmla="*/ 6527549 w 11217244"/>
                <a:gd name="connsiteY6" fmla="*/ 86739 h 2060395"/>
                <a:gd name="connsiteX7" fmla="*/ 7939889 w 11217244"/>
                <a:gd name="connsiteY7" fmla="*/ 23365 h 2060395"/>
                <a:gd name="connsiteX8" fmla="*/ 8962931 w 11217244"/>
                <a:gd name="connsiteY8" fmla="*/ 448878 h 2060395"/>
                <a:gd name="connsiteX9" fmla="*/ 9705315 w 11217244"/>
                <a:gd name="connsiteY9" fmla="*/ 1155048 h 2060395"/>
                <a:gd name="connsiteX10" fmla="*/ 10248523 w 11217244"/>
                <a:gd name="connsiteY10" fmla="*/ 1652989 h 2060395"/>
                <a:gd name="connsiteX11" fmla="*/ 11217244 w 11217244"/>
                <a:gd name="connsiteY11" fmla="*/ 2060395 h 2060395"/>
                <a:gd name="connsiteX0" fmla="*/ 0 w 11217244"/>
                <a:gd name="connsiteY0" fmla="*/ 2024181 h 2060395"/>
                <a:gd name="connsiteX1" fmla="*/ 1077363 w 11217244"/>
                <a:gd name="connsiteY1" fmla="*/ 1019246 h 2060395"/>
                <a:gd name="connsiteX2" fmla="*/ 2453489 w 11217244"/>
                <a:gd name="connsiteY2" fmla="*/ 1019246 h 2060395"/>
                <a:gd name="connsiteX3" fmla="*/ 3748135 w 11217244"/>
                <a:gd name="connsiteY3" fmla="*/ 829124 h 2060395"/>
                <a:gd name="connsiteX4" fmla="*/ 5006566 w 11217244"/>
                <a:gd name="connsiteY4" fmla="*/ 349290 h 2060395"/>
                <a:gd name="connsiteX5" fmla="*/ 6527549 w 11217244"/>
                <a:gd name="connsiteY5" fmla="*/ 86739 h 2060395"/>
                <a:gd name="connsiteX6" fmla="*/ 7939889 w 11217244"/>
                <a:gd name="connsiteY6" fmla="*/ 23365 h 2060395"/>
                <a:gd name="connsiteX7" fmla="*/ 8962931 w 11217244"/>
                <a:gd name="connsiteY7" fmla="*/ 448878 h 2060395"/>
                <a:gd name="connsiteX8" fmla="*/ 9705315 w 11217244"/>
                <a:gd name="connsiteY8" fmla="*/ 1155048 h 2060395"/>
                <a:gd name="connsiteX9" fmla="*/ 10248523 w 11217244"/>
                <a:gd name="connsiteY9" fmla="*/ 1652989 h 2060395"/>
                <a:gd name="connsiteX10" fmla="*/ 11217244 w 11217244"/>
                <a:gd name="connsiteY10" fmla="*/ 2060395 h 2060395"/>
                <a:gd name="connsiteX0" fmla="*/ 0 w 11380206"/>
                <a:gd name="connsiteY0" fmla="*/ 1652989 h 2060395"/>
                <a:gd name="connsiteX1" fmla="*/ 1240325 w 11380206"/>
                <a:gd name="connsiteY1" fmla="*/ 1019246 h 2060395"/>
                <a:gd name="connsiteX2" fmla="*/ 2616451 w 11380206"/>
                <a:gd name="connsiteY2" fmla="*/ 1019246 h 2060395"/>
                <a:gd name="connsiteX3" fmla="*/ 3911097 w 11380206"/>
                <a:gd name="connsiteY3" fmla="*/ 829124 h 2060395"/>
                <a:gd name="connsiteX4" fmla="*/ 5169528 w 11380206"/>
                <a:gd name="connsiteY4" fmla="*/ 349290 h 2060395"/>
                <a:gd name="connsiteX5" fmla="*/ 6690511 w 11380206"/>
                <a:gd name="connsiteY5" fmla="*/ 86739 h 2060395"/>
                <a:gd name="connsiteX6" fmla="*/ 8102851 w 11380206"/>
                <a:gd name="connsiteY6" fmla="*/ 23365 h 2060395"/>
                <a:gd name="connsiteX7" fmla="*/ 9125893 w 11380206"/>
                <a:gd name="connsiteY7" fmla="*/ 448878 h 2060395"/>
                <a:gd name="connsiteX8" fmla="*/ 9868277 w 11380206"/>
                <a:gd name="connsiteY8" fmla="*/ 1155048 h 2060395"/>
                <a:gd name="connsiteX9" fmla="*/ 10411485 w 11380206"/>
                <a:gd name="connsiteY9" fmla="*/ 1652989 h 2060395"/>
                <a:gd name="connsiteX10" fmla="*/ 11380206 w 11380206"/>
                <a:gd name="connsiteY10" fmla="*/ 2060395 h 2060395"/>
                <a:gd name="connsiteX0" fmla="*/ 0 w 11380206"/>
                <a:gd name="connsiteY0" fmla="*/ 1652989 h 2060395"/>
                <a:gd name="connsiteX1" fmla="*/ 1240325 w 11380206"/>
                <a:gd name="connsiteY1" fmla="*/ 1019246 h 2060395"/>
                <a:gd name="connsiteX2" fmla="*/ 2616451 w 11380206"/>
                <a:gd name="connsiteY2" fmla="*/ 1019246 h 2060395"/>
                <a:gd name="connsiteX3" fmla="*/ 3911097 w 11380206"/>
                <a:gd name="connsiteY3" fmla="*/ 829124 h 2060395"/>
                <a:gd name="connsiteX4" fmla="*/ 5169528 w 11380206"/>
                <a:gd name="connsiteY4" fmla="*/ 349290 h 2060395"/>
                <a:gd name="connsiteX5" fmla="*/ 6690511 w 11380206"/>
                <a:gd name="connsiteY5" fmla="*/ 86739 h 2060395"/>
                <a:gd name="connsiteX6" fmla="*/ 8102851 w 11380206"/>
                <a:gd name="connsiteY6" fmla="*/ 23365 h 2060395"/>
                <a:gd name="connsiteX7" fmla="*/ 9125893 w 11380206"/>
                <a:gd name="connsiteY7" fmla="*/ 448878 h 2060395"/>
                <a:gd name="connsiteX8" fmla="*/ 9868277 w 11380206"/>
                <a:gd name="connsiteY8" fmla="*/ 1155048 h 2060395"/>
                <a:gd name="connsiteX9" fmla="*/ 10411485 w 11380206"/>
                <a:gd name="connsiteY9" fmla="*/ 1652989 h 2060395"/>
                <a:gd name="connsiteX10" fmla="*/ 11380206 w 11380206"/>
                <a:gd name="connsiteY10" fmla="*/ 2060395 h 2060395"/>
                <a:gd name="connsiteX0" fmla="*/ 0 w 11380206"/>
                <a:gd name="connsiteY0" fmla="*/ 1652989 h 2060395"/>
                <a:gd name="connsiteX1" fmla="*/ 1249378 w 11380206"/>
                <a:gd name="connsiteY1" fmla="*/ 1109780 h 2060395"/>
                <a:gd name="connsiteX2" fmla="*/ 2616451 w 11380206"/>
                <a:gd name="connsiteY2" fmla="*/ 1019246 h 2060395"/>
                <a:gd name="connsiteX3" fmla="*/ 3911097 w 11380206"/>
                <a:gd name="connsiteY3" fmla="*/ 829124 h 2060395"/>
                <a:gd name="connsiteX4" fmla="*/ 5169528 w 11380206"/>
                <a:gd name="connsiteY4" fmla="*/ 349290 h 2060395"/>
                <a:gd name="connsiteX5" fmla="*/ 6690511 w 11380206"/>
                <a:gd name="connsiteY5" fmla="*/ 86739 h 2060395"/>
                <a:gd name="connsiteX6" fmla="*/ 8102851 w 11380206"/>
                <a:gd name="connsiteY6" fmla="*/ 23365 h 2060395"/>
                <a:gd name="connsiteX7" fmla="*/ 9125893 w 11380206"/>
                <a:gd name="connsiteY7" fmla="*/ 448878 h 2060395"/>
                <a:gd name="connsiteX8" fmla="*/ 9868277 w 11380206"/>
                <a:gd name="connsiteY8" fmla="*/ 1155048 h 2060395"/>
                <a:gd name="connsiteX9" fmla="*/ 10411485 w 11380206"/>
                <a:gd name="connsiteY9" fmla="*/ 1652989 h 2060395"/>
                <a:gd name="connsiteX10" fmla="*/ 11380206 w 11380206"/>
                <a:gd name="connsiteY10" fmla="*/ 2060395 h 206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80206" h="2060395">
                  <a:moveTo>
                    <a:pt x="0" y="1652989"/>
                  </a:moveTo>
                  <a:cubicBezTo>
                    <a:pt x="513030" y="1514169"/>
                    <a:pt x="813303" y="1215404"/>
                    <a:pt x="1249378" y="1109780"/>
                  </a:cubicBezTo>
                  <a:cubicBezTo>
                    <a:pt x="1685453" y="1004156"/>
                    <a:pt x="2172831" y="1066022"/>
                    <a:pt x="2616451" y="1019246"/>
                  </a:cubicBezTo>
                  <a:cubicBezTo>
                    <a:pt x="3060071" y="972470"/>
                    <a:pt x="3485584" y="940783"/>
                    <a:pt x="3911097" y="829124"/>
                  </a:cubicBezTo>
                  <a:cubicBezTo>
                    <a:pt x="4336610" y="717465"/>
                    <a:pt x="4706292" y="473021"/>
                    <a:pt x="5169528" y="349290"/>
                  </a:cubicBezTo>
                  <a:cubicBezTo>
                    <a:pt x="5632764" y="225559"/>
                    <a:pt x="6201624" y="141060"/>
                    <a:pt x="6690511" y="86739"/>
                  </a:cubicBezTo>
                  <a:cubicBezTo>
                    <a:pt x="7179398" y="32418"/>
                    <a:pt x="7696954" y="-36991"/>
                    <a:pt x="8102851" y="23365"/>
                  </a:cubicBezTo>
                  <a:cubicBezTo>
                    <a:pt x="8508748" y="83721"/>
                    <a:pt x="8831655" y="260264"/>
                    <a:pt x="9125893" y="448878"/>
                  </a:cubicBezTo>
                  <a:cubicBezTo>
                    <a:pt x="9420131" y="637492"/>
                    <a:pt x="9654012" y="954363"/>
                    <a:pt x="9868277" y="1155048"/>
                  </a:cubicBezTo>
                  <a:cubicBezTo>
                    <a:pt x="10082542" y="1355733"/>
                    <a:pt x="10159497" y="1502098"/>
                    <a:pt x="10411485" y="1652989"/>
                  </a:cubicBezTo>
                  <a:cubicBezTo>
                    <a:pt x="10663473" y="1803880"/>
                    <a:pt x="11202155" y="1992494"/>
                    <a:pt x="11380206" y="2060395"/>
                  </a:cubicBezTo>
                </a:path>
              </a:pathLst>
            </a:custGeom>
            <a:noFill/>
            <a:ln w="762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5CE570EA-26DE-BC44-F725-5E29174E2A28}"/>
              </a:ext>
            </a:extLst>
          </p:cNvPr>
          <p:cNvGrpSpPr/>
          <p:nvPr/>
        </p:nvGrpSpPr>
        <p:grpSpPr>
          <a:xfrm>
            <a:off x="1271464" y="4149080"/>
            <a:ext cx="9433048" cy="360040"/>
            <a:chOff x="1271464" y="4149080"/>
            <a:chExt cx="9433048" cy="360040"/>
          </a:xfrm>
        </p:grpSpPr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B46E7FBB-E714-C6C3-C0E5-F3A869575731}"/>
                </a:ext>
              </a:extLst>
            </p:cNvPr>
            <p:cNvCxnSpPr/>
            <p:nvPr/>
          </p:nvCxnSpPr>
          <p:spPr>
            <a:xfrm>
              <a:off x="1271464" y="4509120"/>
              <a:ext cx="9433048" cy="0"/>
            </a:xfrm>
            <a:prstGeom prst="line">
              <a:avLst/>
            </a:prstGeom>
            <a:ln w="57150"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95FADC97-3499-A44D-6A14-101B7C6E398B}"/>
                </a:ext>
              </a:extLst>
            </p:cNvPr>
            <p:cNvCxnSpPr>
              <a:cxnSpLocks/>
            </p:cNvCxnSpPr>
            <p:nvPr/>
          </p:nvCxnSpPr>
          <p:spPr>
            <a:xfrm>
              <a:off x="2135560" y="4149080"/>
              <a:ext cx="8208912" cy="0"/>
            </a:xfrm>
            <a:prstGeom prst="line">
              <a:avLst/>
            </a:prstGeom>
            <a:ln w="57150"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6E5D8824-3016-64A7-DA45-BBACF4A1E1A7}"/>
              </a:ext>
            </a:extLst>
          </p:cNvPr>
          <p:cNvCxnSpPr>
            <a:cxnSpLocks/>
          </p:cNvCxnSpPr>
          <p:nvPr/>
        </p:nvCxnSpPr>
        <p:spPr>
          <a:xfrm>
            <a:off x="7752184" y="3122022"/>
            <a:ext cx="0" cy="2395210"/>
          </a:xfrm>
          <a:prstGeom prst="line">
            <a:avLst/>
          </a:prstGeom>
          <a:ln w="38100">
            <a:solidFill>
              <a:srgbClr val="7C7D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588AB98A-40E4-5976-9B81-C3803F5257FD}"/>
              </a:ext>
            </a:extLst>
          </p:cNvPr>
          <p:cNvCxnSpPr>
            <a:cxnSpLocks/>
          </p:cNvCxnSpPr>
          <p:nvPr/>
        </p:nvCxnSpPr>
        <p:spPr>
          <a:xfrm>
            <a:off x="4799856" y="3789040"/>
            <a:ext cx="0" cy="1656184"/>
          </a:xfrm>
          <a:prstGeom prst="line">
            <a:avLst/>
          </a:prstGeom>
          <a:ln w="38100">
            <a:solidFill>
              <a:srgbClr val="7C7D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01C3990B-0170-D44F-0AD0-086255C90404}"/>
              </a:ext>
            </a:extLst>
          </p:cNvPr>
          <p:cNvCxnSpPr>
            <a:cxnSpLocks/>
          </p:cNvCxnSpPr>
          <p:nvPr/>
        </p:nvCxnSpPr>
        <p:spPr>
          <a:xfrm>
            <a:off x="2855640" y="4149080"/>
            <a:ext cx="0" cy="1368152"/>
          </a:xfrm>
          <a:prstGeom prst="line">
            <a:avLst/>
          </a:prstGeom>
          <a:ln w="38100">
            <a:solidFill>
              <a:srgbClr val="7C7D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25EBCF5F-B467-6846-CCCE-46FA21FD18B0}"/>
              </a:ext>
            </a:extLst>
          </p:cNvPr>
          <p:cNvCxnSpPr>
            <a:cxnSpLocks/>
          </p:cNvCxnSpPr>
          <p:nvPr/>
        </p:nvCxnSpPr>
        <p:spPr>
          <a:xfrm>
            <a:off x="9552384" y="3449370"/>
            <a:ext cx="0" cy="2172832"/>
          </a:xfrm>
          <a:prstGeom prst="line">
            <a:avLst/>
          </a:prstGeom>
          <a:ln w="38100">
            <a:solidFill>
              <a:srgbClr val="7C7D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30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">
            <a:extLst>
              <a:ext uri="{FF2B5EF4-FFF2-40B4-BE49-F238E27FC236}">
                <a16:creationId xmlns:a16="http://schemas.microsoft.com/office/drawing/2014/main" id="{80233A68-A384-A271-55BB-4CD192999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50" y="1496760"/>
            <a:ext cx="10514088" cy="460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9pPr>
          </a:lstStyle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Štola Luka prochází územím s bohatou minulostí těžby zlata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Riziko střetu se starým důlním dílem je více než pravděpodobné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Znalecké posudky: </a:t>
            </a:r>
            <a:r>
              <a:rPr lang="cs-CZ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podzemní díla neohrozí nadložní ražbu dálničního tunelu ani jeho následné provozování</a:t>
            </a:r>
            <a:r>
              <a:rPr lang="cs-CZ" sz="1800" b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460375" lvl="1" indent="-270900">
              <a:lnSpc>
                <a:spcPct val="140000"/>
              </a:lnSpc>
              <a:buClr>
                <a:srgbClr val="0093D3"/>
              </a:buClr>
              <a:buFont typeface="System Font Regular"/>
              <a:buChar char="▸"/>
            </a:pPr>
            <a:r>
              <a:rPr lang="cs-CZ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 průběhu ražby průzkumné štoly bude riziko kontaktu důlního díla eliminováno systematicky prováděnými </a:t>
            </a:r>
            <a:r>
              <a:rPr lang="cs-CZ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předvrty</a:t>
            </a:r>
            <a:endParaRPr lang="cs-CZ" sz="18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8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1007970"/>
          </a:xfrm>
        </p:spPr>
        <p:txBody>
          <a:bodyPr/>
          <a:lstStyle/>
          <a:p>
            <a:r>
              <a:rPr lang="cs-CZ" dirty="0">
                <a:ea typeface="SimSun" charset="-122"/>
              </a:rPr>
              <a:t>Riziko zastižení starých důlních děl průzkumnou štolou tunelu Luka</a:t>
            </a:r>
            <a:endParaRPr lang="cs-CZ" sz="3500" b="1" dirty="0">
              <a:solidFill>
                <a:schemeClr val="tx1"/>
              </a:solidFill>
              <a:ea typeface="SimSun" charset="-122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6699CDA-90B4-34AB-5398-B7012BFBD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702" y="3429000"/>
            <a:ext cx="6354429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7778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4">
            <a:extLst>
              <a:ext uri="{FF2B5EF4-FFF2-40B4-BE49-F238E27FC236}">
                <a16:creationId xmlns:a16="http://schemas.microsoft.com/office/drawing/2014/main" id="{7F1ECC11-06FA-B8C6-4A47-B7D7342E7FA1}"/>
              </a:ext>
            </a:extLst>
          </p:cNvPr>
          <p:cNvSpPr txBox="1">
            <a:spLocks/>
          </p:cNvSpPr>
          <p:nvPr/>
        </p:nvSpPr>
        <p:spPr>
          <a:xfrm>
            <a:off x="11209338" y="6376228"/>
            <a:ext cx="9760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800" b="1" i="0" smtClean="0">
                <a:solidFill>
                  <a:schemeClr val="tx1"/>
                </a:solidFill>
                <a:latin typeface="Arial" panose="020B0604020202020204" pitchFamily="34" charset="0"/>
                <a:ea typeface="Open Sans Semibold" charset="0"/>
                <a:cs typeface="Arial" panose="020B0604020202020204" pitchFamily="34" charset="0"/>
              </a:rPr>
              <a:pPr algn="ctr"/>
              <a:t>9</a:t>
            </a:fld>
            <a:endParaRPr lang="en-US" sz="800" b="1" i="0" dirty="0">
              <a:solidFill>
                <a:schemeClr val="tx1"/>
              </a:solidFill>
              <a:latin typeface="Arial" panose="020B0604020202020204" pitchFamily="34" charset="0"/>
              <a:ea typeface="Open Sans Semibold" charset="0"/>
              <a:cs typeface="Arial" panose="020B06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32A101-5CB3-73F0-3098-6853055E8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87031"/>
            <a:ext cx="10515600" cy="1007970"/>
          </a:xfrm>
        </p:spPr>
        <p:txBody>
          <a:bodyPr/>
          <a:lstStyle/>
          <a:p>
            <a:r>
              <a:rPr lang="cs-CZ" sz="3500" b="1" dirty="0">
                <a:latin typeface="Arial" panose="020B0604020202020204" pitchFamily="34" charset="0"/>
                <a:ea typeface="SimSun" charset="-122"/>
                <a:cs typeface="Arial" panose="020B0604020202020204" pitchFamily="34" charset="0"/>
              </a:rPr>
              <a:t>Riziko zastižení starých důlních děl průzkumnou štolou tunelu Luka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2E4F9A9-6205-4BA3-C9EF-0DF7D4A24AE1}"/>
              </a:ext>
            </a:extLst>
          </p:cNvPr>
          <p:cNvSpPr txBox="1"/>
          <p:nvPr/>
        </p:nvSpPr>
        <p:spPr>
          <a:xfrm>
            <a:off x="700088" y="6436348"/>
            <a:ext cx="2769989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900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Ředitelství silnic a dálnic    </a:t>
            </a:r>
            <a:r>
              <a:rPr lang="cs-CZ" sz="900" i="0" spc="100" dirty="0">
                <a:solidFill>
                  <a:schemeClr val="tx2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/</a:t>
            </a:r>
            <a:r>
              <a:rPr lang="cs-CZ" sz="900" spc="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    </a:t>
            </a:r>
            <a:r>
              <a:rPr lang="cs-CZ" sz="900" b="1" i="0" spc="100" dirty="0">
                <a:solidFill>
                  <a:srgbClr val="7C7D7D"/>
                </a:solidFill>
                <a:latin typeface="Arial" panose="020B0604020202020204" pitchFamily="34" charset="0"/>
                <a:ea typeface="Montserrat SemiBold" charset="0"/>
                <a:cs typeface="Arial" panose="020B0604020202020204" pitchFamily="34" charset="0"/>
              </a:rPr>
              <a:t>www.rsd.cz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9705CBA-6018-9DE9-C525-35EB7C88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566" y="1381891"/>
            <a:ext cx="8240868" cy="504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155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RSD-01">
      <a:dk1>
        <a:srgbClr val="000000"/>
      </a:dk1>
      <a:lt1>
        <a:srgbClr val="FFFFFF"/>
      </a:lt1>
      <a:dk2>
        <a:srgbClr val="094179"/>
      </a:dk2>
      <a:lt2>
        <a:srgbClr val="E7E6E6"/>
      </a:lt2>
      <a:accent1>
        <a:srgbClr val="0096DC"/>
      </a:accent1>
      <a:accent2>
        <a:srgbClr val="FF5800"/>
      </a:accent2>
      <a:accent3>
        <a:srgbClr val="AEB3AB"/>
      </a:accent3>
      <a:accent4>
        <a:srgbClr val="E00034"/>
      </a:accent4>
      <a:accent5>
        <a:srgbClr val="69BE28"/>
      </a:accent5>
      <a:accent6>
        <a:srgbClr val="DDE5D9"/>
      </a:accent6>
      <a:hlink>
        <a:srgbClr val="0095DB"/>
      </a:hlink>
      <a:folHlink>
        <a:srgbClr val="094179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d_ppt" id="{710F98F0-9674-D841-836E-2335916C9CE0}" vid="{5521DED5-073C-F54A-9865-A3DE8DAA9F02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0A7A3984BC0C4B851F012CFC4E5002" ma:contentTypeVersion="10" ma:contentTypeDescription="Create a new document." ma:contentTypeScope="" ma:versionID="3411804174ca564e021e48aae55fd1d2">
  <xsd:schema xmlns:xsd="http://www.w3.org/2001/XMLSchema" xmlns:xs="http://www.w3.org/2001/XMLSchema" xmlns:p="http://schemas.microsoft.com/office/2006/metadata/properties" xmlns:ns2="013ecc1e-6ccf-4779-85a4-ef2a03d41865" xmlns:ns3="2634e8ba-7a63-43b3-8f3c-28ff9c052819" targetNamespace="http://schemas.microsoft.com/office/2006/metadata/properties" ma:root="true" ma:fieldsID="a16c97a6c8495e0c4239d20116b8fa77" ns2:_="" ns3:_="">
    <xsd:import namespace="013ecc1e-6ccf-4779-85a4-ef2a03d41865"/>
    <xsd:import namespace="2634e8ba-7a63-43b3-8f3c-28ff9c0528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3ecc1e-6ccf-4779-85a4-ef2a03d418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6a11e0e-c5e3-41ac-8708-5079605621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4e8ba-7a63-43b3-8f3c-28ff9c05281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0d85c7df-0c45-4f32-9bbd-cd8fec2cf539}" ma:internalName="TaxCatchAll" ma:showField="CatchAllData" ma:web="2634e8ba-7a63-43b3-8f3c-28ff9c0528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13ecc1e-6ccf-4779-85a4-ef2a03d41865">
      <Terms xmlns="http://schemas.microsoft.com/office/infopath/2007/PartnerControls"/>
    </lcf76f155ced4ddcb4097134ff3c332f>
    <TaxCatchAll xmlns="2634e8ba-7a63-43b3-8f3c-28ff9c052819" xsi:nil="true"/>
  </documentManagement>
</p:properties>
</file>

<file path=customXml/itemProps1.xml><?xml version="1.0" encoding="utf-8"?>
<ds:datastoreItem xmlns:ds="http://schemas.openxmlformats.org/officeDocument/2006/customXml" ds:itemID="{2E53B2DB-026D-4456-89C9-E270DC85FD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3ecc1e-6ccf-4779-85a4-ef2a03d41865"/>
    <ds:schemaRef ds:uri="2634e8ba-7a63-43b3-8f3c-28ff9c0528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D59CE2-7221-4917-8C64-964C1956CB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3DBA78-E0FA-4A29-88C5-6ACE2352920B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purl.org/dc/terms/"/>
    <ds:schemaRef ds:uri="013ecc1e-6ccf-4779-85a4-ef2a03d41865"/>
    <ds:schemaRef ds:uri="2634e8ba-7a63-43b3-8f3c-28ff9c052819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- JuP - 27.9.2024</Template>
  <TotalTime>3980</TotalTime>
  <Words>1578</Words>
  <Application>Microsoft Office PowerPoint</Application>
  <PresentationFormat>Širokoúhlá obrazovka</PresentationFormat>
  <Paragraphs>172</Paragraphs>
  <Slides>28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8" baseType="lpstr">
      <vt:lpstr>SimSun</vt:lpstr>
      <vt:lpstr>Aptos</vt:lpstr>
      <vt:lpstr>Arial</vt:lpstr>
      <vt:lpstr>Calibri</vt:lpstr>
      <vt:lpstr>Montserrat SemiBold</vt:lpstr>
      <vt:lpstr>Open Sans Semibold</vt:lpstr>
      <vt:lpstr>System Font Regular</vt:lpstr>
      <vt:lpstr>Times New Roman</vt:lpstr>
      <vt:lpstr>Wingdings</vt:lpstr>
      <vt:lpstr>Motiv Office</vt:lpstr>
      <vt:lpstr>Prezentace aplikace PowerPoint</vt:lpstr>
      <vt:lpstr>Prezentující</vt:lpstr>
      <vt:lpstr>Obsah prezentace</vt:lpstr>
      <vt:lpstr>Aktuální stav přípravy D3 0301-0305/I Územní řízení</vt:lpstr>
      <vt:lpstr>Aktuální stav přípravy D3 0301-0305/I Dokumentace pro povolení záměru</vt:lpstr>
      <vt:lpstr>Aktuální stav přípravy D3 0301-0305/I Inženýrskogeologické průzkumy (IGP)</vt:lpstr>
      <vt:lpstr>Proč musíme razit průzkumné štoly?</vt:lpstr>
      <vt:lpstr>Riziko zastižení starých důlních děl průzkumnou štolou tunelu Luka</vt:lpstr>
      <vt:lpstr>Riziko zastižení starých důlních děl průzkumnou štolou tunelu Luka</vt:lpstr>
      <vt:lpstr>Riziko zastižení starých důlních děl průzkumnou štolou tunelu Luka</vt:lpstr>
      <vt:lpstr>Průzkumná štola tunelu Luka</vt:lpstr>
      <vt:lpstr>Průzkumná štola tunelu Luka</vt:lpstr>
      <vt:lpstr>Průzkumná štola tunelu Luka</vt:lpstr>
      <vt:lpstr>Přístup k průzkumné štole tunelu Luka</vt:lpstr>
      <vt:lpstr>Přístup k průzkumné štole tunelu Luka</vt:lpstr>
      <vt:lpstr>Přístup k průzkumné štole tunelu Luka</vt:lpstr>
      <vt:lpstr>Průzkumná štola tunelu Luka</vt:lpstr>
      <vt:lpstr>Půdorys průzkumné štoly tunelu Luka</vt:lpstr>
      <vt:lpstr>Výška nadloží v lokalitě osady Jelenka</vt:lpstr>
      <vt:lpstr>Vzorové příčné řezy průzkumné štoly tunelu Luka</vt:lpstr>
      <vt:lpstr>Hydrogeologické poměry v oblasti Jílového</vt:lpstr>
      <vt:lpstr>Hydrogeologické poměry v oblasti Jílového</vt:lpstr>
      <vt:lpstr>Ovlivnění hladiny podzemní vody</vt:lpstr>
      <vt:lpstr>Náhradní vodovod tunelu Luka</vt:lpstr>
      <vt:lpstr>Náhradní vodovod v Bohulibech</vt:lpstr>
      <vt:lpstr>Náhradní vodovod v Jelence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Macák Ondřej Ing.</dc:creator>
  <cp:lastModifiedBy>Macák Ondřej Ing.</cp:lastModifiedBy>
  <cp:revision>54</cp:revision>
  <dcterms:created xsi:type="dcterms:W3CDTF">2024-07-16T14:12:38Z</dcterms:created>
  <dcterms:modified xsi:type="dcterms:W3CDTF">2026-05-18T13:12:53Z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0x010100950A7A3984BC0C4B851F012CFC4E5002</vt:lpwstr>
  </property>
</Properties>
</file>